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e4eac40fe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b740d4a6a47dd"/>
  </p:sldMasterIdLst>
  <p:sldIdLst>
    <p:sldId xmlns:r="http://schemas.openxmlformats.org/officeDocument/2006/relationships" id="256" r:id="R07588fdfa02d4c72"/>
    <p:sldId xmlns:r="http://schemas.openxmlformats.org/officeDocument/2006/relationships" id="257" r:id="R159d9e4ec44a4301"/>
    <p:sldId xmlns:r="http://schemas.openxmlformats.org/officeDocument/2006/relationships" id="258" r:id="R92e6323edfcb4c89"/>
    <p:sldId xmlns:r="http://schemas.openxmlformats.org/officeDocument/2006/relationships" id="259" r:id="R8d53100e510d4d8f"/>
    <p:sldId xmlns:r="http://schemas.openxmlformats.org/officeDocument/2006/relationships" id="260" r:id="Re53d2f153e814e74"/>
    <p:sldId xmlns:r="http://schemas.openxmlformats.org/officeDocument/2006/relationships" id="261" r:id="R7378afa5b4914ffe"/>
    <p:sldId xmlns:r="http://schemas.openxmlformats.org/officeDocument/2006/relationships" id="262" r:id="Red89c9266804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740d4a6a47dd" /><Relationship Type="http://schemas.openxmlformats.org/officeDocument/2006/relationships/slide" Target="/ppt/slides/slide1.xml" Id="R07588fdfa02d4c72" /><Relationship Type="http://schemas.openxmlformats.org/officeDocument/2006/relationships/slide" Target="/ppt/slides/slide2.xml" Id="R159d9e4ec44a4301" /><Relationship Type="http://schemas.openxmlformats.org/officeDocument/2006/relationships/slide" Target="/ppt/slides/slide3.xml" Id="R92e6323edfcb4c89" /><Relationship Type="http://schemas.openxmlformats.org/officeDocument/2006/relationships/slide" Target="/ppt/slides/slide4.xml" Id="R8d53100e510d4d8f" /><Relationship Type="http://schemas.openxmlformats.org/officeDocument/2006/relationships/slide" Target="/ppt/slides/slide5.xml" Id="Re53d2f153e814e74" /><Relationship Type="http://schemas.openxmlformats.org/officeDocument/2006/relationships/slide" Target="/ppt/slides/slide6.xml" Id="R7378afa5b4914ffe" /><Relationship Type="http://schemas.openxmlformats.org/officeDocument/2006/relationships/slide" Target="/ppt/slides/slide7.xml" Id="Red89c9266804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7e0158e49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af82a3b24c9f" /><Relationship Type="http://schemas.openxmlformats.org/officeDocument/2006/relationships/theme" Target="/ppt/slideMasters/theme/theme1.xml" Id="R20500b80db4e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baf82a3b2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f5098297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ad4cf01f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50e4e408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83155bbd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60e65b69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8754aeab2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4d8fa085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MYRLUND JAN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Telegrafalleen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55 25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886 186 312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HOLDING AS</a:t>
            </a:r>
          </a:p>
        </p:txBody>
      </p:sp>
    </p:spTree>
  </p:cSld>
  <p:clrMapOvr>
    <a:masterClrMapping xmlns:a="http://schemas.openxmlformats.org/drawingml/2006/main"/>
  </p:clrMapOvr>
</p:sld>
</file>