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6ee458376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2b836143b4dea"/>
  </p:sldMasterIdLst>
  <p:sldIdLst>
    <p:sldId xmlns:r="http://schemas.openxmlformats.org/officeDocument/2006/relationships" id="256" r:id="Rda18b6a7efbd4ba6"/>
    <p:sldId xmlns:r="http://schemas.openxmlformats.org/officeDocument/2006/relationships" id="257" r:id="Rd17f30bd06ea4800"/>
    <p:sldId xmlns:r="http://schemas.openxmlformats.org/officeDocument/2006/relationships" id="258" r:id="R7475499b9acb4377"/>
    <p:sldId xmlns:r="http://schemas.openxmlformats.org/officeDocument/2006/relationships" id="259" r:id="R2db4cf6546914183"/>
    <p:sldId xmlns:r="http://schemas.openxmlformats.org/officeDocument/2006/relationships" id="260" r:id="R083d4de084884f3c"/>
    <p:sldId xmlns:r="http://schemas.openxmlformats.org/officeDocument/2006/relationships" id="261" r:id="R044ff16752694312"/>
    <p:sldId xmlns:r="http://schemas.openxmlformats.org/officeDocument/2006/relationships" id="262" r:id="R4c5039b3acaa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2b836143b4dea" /><Relationship Type="http://schemas.openxmlformats.org/officeDocument/2006/relationships/slide" Target="/ppt/slides/slide1.xml" Id="Rda18b6a7efbd4ba6" /><Relationship Type="http://schemas.openxmlformats.org/officeDocument/2006/relationships/slide" Target="/ppt/slides/slide2.xml" Id="Rd17f30bd06ea4800" /><Relationship Type="http://schemas.openxmlformats.org/officeDocument/2006/relationships/slide" Target="/ppt/slides/slide3.xml" Id="R7475499b9acb4377" /><Relationship Type="http://schemas.openxmlformats.org/officeDocument/2006/relationships/slide" Target="/ppt/slides/slide4.xml" Id="R2db4cf6546914183" /><Relationship Type="http://schemas.openxmlformats.org/officeDocument/2006/relationships/slide" Target="/ppt/slides/slide5.xml" Id="R083d4de084884f3c" /><Relationship Type="http://schemas.openxmlformats.org/officeDocument/2006/relationships/slide" Target="/ppt/slides/slide6.xml" Id="R044ff16752694312" /><Relationship Type="http://schemas.openxmlformats.org/officeDocument/2006/relationships/slide" Target="/ppt/slides/slide7.xml" Id="R4c5039b3acaa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10a2f7505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8e6892514bf0" /><Relationship Type="http://schemas.openxmlformats.org/officeDocument/2006/relationships/theme" Target="/ppt/slideMasters/theme/theme1.xml" Id="R1d0e91148f7c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f8e689251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4e736566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a3f3879c9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2dddd3371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a7999d8b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b674da7b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7aa05f95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eb004bcc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HELENA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Smøråsvegen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camilla@anderssoninvest.no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www.anderssoninvest.no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886 230 842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