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53d72df6074e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dee193aaed447b"/>
  </p:sldMasterIdLst>
  <p:sldIdLst>
    <p:sldId xmlns:r="http://schemas.openxmlformats.org/officeDocument/2006/relationships" id="256" r:id="R253f5ea93117474e"/>
    <p:sldId xmlns:r="http://schemas.openxmlformats.org/officeDocument/2006/relationships" id="257" r:id="R0683286cb07740e6"/>
    <p:sldId xmlns:r="http://schemas.openxmlformats.org/officeDocument/2006/relationships" id="258" r:id="R4f2023b1bfed4be0"/>
    <p:sldId xmlns:r="http://schemas.openxmlformats.org/officeDocument/2006/relationships" id="259" r:id="Rac19d3cb423045f7"/>
    <p:sldId xmlns:r="http://schemas.openxmlformats.org/officeDocument/2006/relationships" id="260" r:id="R15629a1c3cb14a5a"/>
    <p:sldId xmlns:r="http://schemas.openxmlformats.org/officeDocument/2006/relationships" id="261" r:id="Rf6efca4045804d18"/>
    <p:sldId xmlns:r="http://schemas.openxmlformats.org/officeDocument/2006/relationships" id="262" r:id="Re8f602e5efe94e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ee193aaed447b" /><Relationship Type="http://schemas.openxmlformats.org/officeDocument/2006/relationships/slide" Target="/ppt/slides/slide1.xml" Id="R253f5ea93117474e" /><Relationship Type="http://schemas.openxmlformats.org/officeDocument/2006/relationships/slide" Target="/ppt/slides/slide2.xml" Id="R0683286cb07740e6" /><Relationship Type="http://schemas.openxmlformats.org/officeDocument/2006/relationships/slide" Target="/ppt/slides/slide3.xml" Id="R4f2023b1bfed4be0" /><Relationship Type="http://schemas.openxmlformats.org/officeDocument/2006/relationships/slide" Target="/ppt/slides/slide4.xml" Id="Rac19d3cb423045f7" /><Relationship Type="http://schemas.openxmlformats.org/officeDocument/2006/relationships/slide" Target="/ppt/slides/slide5.xml" Id="R15629a1c3cb14a5a" /><Relationship Type="http://schemas.openxmlformats.org/officeDocument/2006/relationships/slide" Target="/ppt/slides/slide6.xml" Id="Rf6efca4045804d18" /><Relationship Type="http://schemas.openxmlformats.org/officeDocument/2006/relationships/slide" Target="/ppt/slides/slide7.xml" Id="Re8f602e5efe94e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6e89489d8c48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9f5fe5e1c4876" /><Relationship Type="http://schemas.openxmlformats.org/officeDocument/2006/relationships/theme" Target="/ppt/slideMasters/theme/theme1.xml" Id="R4117b8973c7043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9f5fe5e1c48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1e47a638a4a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7ec1fb614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93d17aabd4b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fd95b49ac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80038847841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29654b59845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910067cbe42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GARASJEGUTANE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GARASJEGUTANE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GARASJEGUTANE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GARASJEGUTANE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GARASJEGUTANE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GARASJEGUTANE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761 849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963 791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4 773 687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4 927 117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GARASJEGUTANE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GJERDE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HEINE TVILDE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HEINE TVILDE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GJERDE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GARASJEGUTANE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Tvildesvegen 162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53 14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886 244 142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GARASJEGUTANE AS</a:t>
            </a:r>
          </a:p>
        </p:txBody>
      </p:sp>
    </p:spTree>
  </p:cSld>
  <p:clrMapOvr>
    <a:masterClrMapping xmlns:a="http://schemas.openxmlformats.org/drawingml/2006/main"/>
  </p:clrMapOvr>
</p:sld>
</file>