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5653df5cef43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c2142fa7b8435b"/>
  </p:sldMasterIdLst>
  <p:sldIdLst>
    <p:sldId xmlns:r="http://schemas.openxmlformats.org/officeDocument/2006/relationships" id="256" r:id="Rf17e5e905cac4220"/>
    <p:sldId xmlns:r="http://schemas.openxmlformats.org/officeDocument/2006/relationships" id="257" r:id="R4e832c23a2ee43c2"/>
    <p:sldId xmlns:r="http://schemas.openxmlformats.org/officeDocument/2006/relationships" id="258" r:id="R3a5456c5b24f4d4c"/>
    <p:sldId xmlns:r="http://schemas.openxmlformats.org/officeDocument/2006/relationships" id="259" r:id="Rd5fefd6c75074189"/>
    <p:sldId xmlns:r="http://schemas.openxmlformats.org/officeDocument/2006/relationships" id="260" r:id="R6f36d95063e244ae"/>
    <p:sldId xmlns:r="http://schemas.openxmlformats.org/officeDocument/2006/relationships" id="261" r:id="R4f606bc66d384dcf"/>
    <p:sldId xmlns:r="http://schemas.openxmlformats.org/officeDocument/2006/relationships" id="262" r:id="R138c05873ac14f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c2142fa7b8435b" /><Relationship Type="http://schemas.openxmlformats.org/officeDocument/2006/relationships/slide" Target="/ppt/slides/slide1.xml" Id="Rf17e5e905cac4220" /><Relationship Type="http://schemas.openxmlformats.org/officeDocument/2006/relationships/slide" Target="/ppt/slides/slide2.xml" Id="R4e832c23a2ee43c2" /><Relationship Type="http://schemas.openxmlformats.org/officeDocument/2006/relationships/slide" Target="/ppt/slides/slide3.xml" Id="R3a5456c5b24f4d4c" /><Relationship Type="http://schemas.openxmlformats.org/officeDocument/2006/relationships/slide" Target="/ppt/slides/slide4.xml" Id="Rd5fefd6c75074189" /><Relationship Type="http://schemas.openxmlformats.org/officeDocument/2006/relationships/slide" Target="/ppt/slides/slide5.xml" Id="R6f36d95063e244ae" /><Relationship Type="http://schemas.openxmlformats.org/officeDocument/2006/relationships/slide" Target="/ppt/slides/slide6.xml" Id="R4f606bc66d384dcf" /><Relationship Type="http://schemas.openxmlformats.org/officeDocument/2006/relationships/slide" Target="/ppt/slides/slide7.xml" Id="R138c05873ac14f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dbf244407f4e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4713df4f24e19" /><Relationship Type="http://schemas.openxmlformats.org/officeDocument/2006/relationships/theme" Target="/ppt/slideMasters/theme/theme1.xml" Id="R0a40de3b2c8948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64713df4f24e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a98c46fdd45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1b18462704c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4de2183344d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27adbe75c40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4bf561beb49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43a2c13e244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e92b3fc6e44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LOFOTKRAFT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LOFOTKRAFT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19 477 000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11 998 000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418 630 000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979 541 000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VESTVÅGØY KOMMUNE  –  41,0 %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VÅGAN KOMMUNE  –  41,0 %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FLAKSTAD KOMMUNE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MOSKENES KOMMUNE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VÆRØY KOMMUNE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 KOMMUNE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Vorsetøyveien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886 347 782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LOFOTKRAFT AS</a:t>
            </a:r>
          </a:p>
        </p:txBody>
      </p:sp>
    </p:spTree>
  </p:cSld>
  <p:clrMapOvr>
    <a:masterClrMapping xmlns:a="http://schemas.openxmlformats.org/drawingml/2006/main"/>
  </p:clrMapOvr>
</p:sld>
</file>