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4d9aa28ac94a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80f6c4878749d0"/>
  </p:sldMasterIdLst>
  <p:sldIdLst>
    <p:sldId xmlns:r="http://schemas.openxmlformats.org/officeDocument/2006/relationships" id="256" r:id="R3927e8691c354263"/>
    <p:sldId xmlns:r="http://schemas.openxmlformats.org/officeDocument/2006/relationships" id="257" r:id="R5e5ae0478e3e4300"/>
    <p:sldId xmlns:r="http://schemas.openxmlformats.org/officeDocument/2006/relationships" id="258" r:id="Rce65a7b340444dd0"/>
    <p:sldId xmlns:r="http://schemas.openxmlformats.org/officeDocument/2006/relationships" id="259" r:id="Rba4f9184557c418f"/>
    <p:sldId xmlns:r="http://schemas.openxmlformats.org/officeDocument/2006/relationships" id="260" r:id="R0e830449306445f6"/>
    <p:sldId xmlns:r="http://schemas.openxmlformats.org/officeDocument/2006/relationships" id="261" r:id="R7ec728b64ba54537"/>
    <p:sldId xmlns:r="http://schemas.openxmlformats.org/officeDocument/2006/relationships" id="262" r:id="R5ea64c163f3242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0f6c4878749d0" /><Relationship Type="http://schemas.openxmlformats.org/officeDocument/2006/relationships/slide" Target="/ppt/slides/slide1.xml" Id="R3927e8691c354263" /><Relationship Type="http://schemas.openxmlformats.org/officeDocument/2006/relationships/slide" Target="/ppt/slides/slide2.xml" Id="R5e5ae0478e3e4300" /><Relationship Type="http://schemas.openxmlformats.org/officeDocument/2006/relationships/slide" Target="/ppt/slides/slide3.xml" Id="Rce65a7b340444dd0" /><Relationship Type="http://schemas.openxmlformats.org/officeDocument/2006/relationships/slide" Target="/ppt/slides/slide4.xml" Id="Rba4f9184557c418f" /><Relationship Type="http://schemas.openxmlformats.org/officeDocument/2006/relationships/slide" Target="/ppt/slides/slide5.xml" Id="R0e830449306445f6" /><Relationship Type="http://schemas.openxmlformats.org/officeDocument/2006/relationships/slide" Target="/ppt/slides/slide6.xml" Id="R7ec728b64ba54537" /><Relationship Type="http://schemas.openxmlformats.org/officeDocument/2006/relationships/slide" Target="/ppt/slides/slide7.xml" Id="R5ea64c163f3242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a2d6a733e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2e726cd9e43ec" /><Relationship Type="http://schemas.openxmlformats.org/officeDocument/2006/relationships/theme" Target="/ppt/slideMasters/theme/theme1.xml" Id="R1e3f9b5b853140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2e726cd9e43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fe45c4c57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66f382510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bf3459ecb4d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14b807b14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a77afe3f3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95acfa7a04d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a7d3ec4fc4e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STARSHIP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STARSHIP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41 713 374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36 195 514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36 372 712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412 120 131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441 774 204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ALEXANDRA PONTINE PAUS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ALEXANDRA PONTINE PAUS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886 508 212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