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45b5f4a8a244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94afa93d78426b"/>
  </p:sldMasterIdLst>
  <p:sldIdLst>
    <p:sldId xmlns:r="http://schemas.openxmlformats.org/officeDocument/2006/relationships" id="256" r:id="R09fc27462cb6463d"/>
    <p:sldId xmlns:r="http://schemas.openxmlformats.org/officeDocument/2006/relationships" id="257" r:id="R5e080327627944f2"/>
    <p:sldId xmlns:r="http://schemas.openxmlformats.org/officeDocument/2006/relationships" id="258" r:id="R62cc30cc8ac04b0c"/>
    <p:sldId xmlns:r="http://schemas.openxmlformats.org/officeDocument/2006/relationships" id="259" r:id="R287e8a1ee4624f55"/>
    <p:sldId xmlns:r="http://schemas.openxmlformats.org/officeDocument/2006/relationships" id="260" r:id="R4c9c0f4cc5e54dca"/>
    <p:sldId xmlns:r="http://schemas.openxmlformats.org/officeDocument/2006/relationships" id="261" r:id="Rcf1905d57f1e41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94afa93d78426b" /><Relationship Type="http://schemas.openxmlformats.org/officeDocument/2006/relationships/slide" Target="/ppt/slides/slide1.xml" Id="R09fc27462cb6463d" /><Relationship Type="http://schemas.openxmlformats.org/officeDocument/2006/relationships/slide" Target="/ppt/slides/slide2.xml" Id="R5e080327627944f2" /><Relationship Type="http://schemas.openxmlformats.org/officeDocument/2006/relationships/slide" Target="/ppt/slides/slide3.xml" Id="R62cc30cc8ac04b0c" /><Relationship Type="http://schemas.openxmlformats.org/officeDocument/2006/relationships/slide" Target="/ppt/slides/slide4.xml" Id="R287e8a1ee4624f55" /><Relationship Type="http://schemas.openxmlformats.org/officeDocument/2006/relationships/slide" Target="/ppt/slides/slide5.xml" Id="R4c9c0f4cc5e54dca" /><Relationship Type="http://schemas.openxmlformats.org/officeDocument/2006/relationships/slide" Target="/ppt/slides/slide6.xml" Id="Rcf1905d57f1e41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22f0e12c2c45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75bf229d64186" /><Relationship Type="http://schemas.openxmlformats.org/officeDocument/2006/relationships/theme" Target="/ppt/slideMasters/theme/theme1.xml" Id="R185031a137484f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375bf229d641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ea12aabf746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921e90ae145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cb96cfbe34e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52a7d1d4647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e54cdb8c14d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1a200c9e149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FROSTFONDET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FROSTFONDET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FROSTFONDET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FROSTFONDET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FROSTFONDET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FROSTFONDET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−123 388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1 860 261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13 134 056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13 413 073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FROSTFONDET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Frost Eiendom AS, Sorgenfriveien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96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per@faro.as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886 530 412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FROSTFONDET</a:t>
            </a:r>
          </a:p>
        </p:txBody>
      </p:sp>
    </p:spTree>
  </p:cSld>
  <p:clrMapOvr>
    <a:masterClrMapping xmlns:a="http://schemas.openxmlformats.org/drawingml/2006/main"/>
  </p:clrMapOvr>
</p:sld>
</file>