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fb07dc052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56f748b1640ba"/>
  </p:sldMasterIdLst>
  <p:sldIdLst>
    <p:sldId xmlns:r="http://schemas.openxmlformats.org/officeDocument/2006/relationships" id="256" r:id="R94a5ad7acb574ff8"/>
    <p:sldId xmlns:r="http://schemas.openxmlformats.org/officeDocument/2006/relationships" id="257" r:id="R0f5ad59d6f8f48ea"/>
    <p:sldId xmlns:r="http://schemas.openxmlformats.org/officeDocument/2006/relationships" id="258" r:id="R9421b6039b2e4460"/>
    <p:sldId xmlns:r="http://schemas.openxmlformats.org/officeDocument/2006/relationships" id="259" r:id="Rc05516e58a5a4d71"/>
    <p:sldId xmlns:r="http://schemas.openxmlformats.org/officeDocument/2006/relationships" id="260" r:id="Rab4e002bf96c43f0"/>
    <p:sldId xmlns:r="http://schemas.openxmlformats.org/officeDocument/2006/relationships" id="261" r:id="R8441bd0743c24b80"/>
    <p:sldId xmlns:r="http://schemas.openxmlformats.org/officeDocument/2006/relationships" id="262" r:id="Rd1787da9748c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56f748b1640ba" /><Relationship Type="http://schemas.openxmlformats.org/officeDocument/2006/relationships/slide" Target="/ppt/slides/slide1.xml" Id="R94a5ad7acb574ff8" /><Relationship Type="http://schemas.openxmlformats.org/officeDocument/2006/relationships/slide" Target="/ppt/slides/slide2.xml" Id="R0f5ad59d6f8f48ea" /><Relationship Type="http://schemas.openxmlformats.org/officeDocument/2006/relationships/slide" Target="/ppt/slides/slide3.xml" Id="R9421b6039b2e4460" /><Relationship Type="http://schemas.openxmlformats.org/officeDocument/2006/relationships/slide" Target="/ppt/slides/slide4.xml" Id="Rc05516e58a5a4d71" /><Relationship Type="http://schemas.openxmlformats.org/officeDocument/2006/relationships/slide" Target="/ppt/slides/slide5.xml" Id="Rab4e002bf96c43f0" /><Relationship Type="http://schemas.openxmlformats.org/officeDocument/2006/relationships/slide" Target="/ppt/slides/slide6.xml" Id="R8441bd0743c24b80" /><Relationship Type="http://schemas.openxmlformats.org/officeDocument/2006/relationships/slide" Target="/ppt/slides/slide7.xml" Id="Rd1787da9748c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2e9e863eb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33dc1ca8b4efe" /><Relationship Type="http://schemas.openxmlformats.org/officeDocument/2006/relationships/theme" Target="/ppt/slideMasters/theme/theme1.xml" Id="R1dac8a9f5966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33dc1ca8b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8c46c7180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26509f67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685420d5a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d6d93b48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6aa46e60143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f01a98d93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a8870844d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FOLLAUG EIENDOM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−944 493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BJØRNSTAD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FOLLAUG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FOLLAUG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 FOLLAUG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FOLLAUG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Korpelivegen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886 530 862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FOLLAUG EIENDOM AS</a:t>
            </a:r>
          </a:p>
        </p:txBody>
      </p:sp>
    </p:spTree>
  </p:cSld>
  <p:clrMapOvr>
    <a:masterClrMapping xmlns:a="http://schemas.openxmlformats.org/drawingml/2006/main"/>
  </p:clrMapOvr>
</p:sld>
</file>