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4cbfaaff9b46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e631b65874953"/>
  </p:sldMasterIdLst>
  <p:sldIdLst>
    <p:sldId xmlns:r="http://schemas.openxmlformats.org/officeDocument/2006/relationships" id="256" r:id="Rc4c4b1768b7f4301"/>
    <p:sldId xmlns:r="http://schemas.openxmlformats.org/officeDocument/2006/relationships" id="257" r:id="R966a38814b4e4917"/>
    <p:sldId xmlns:r="http://schemas.openxmlformats.org/officeDocument/2006/relationships" id="258" r:id="Ra4aee2089ea44acb"/>
    <p:sldId xmlns:r="http://schemas.openxmlformats.org/officeDocument/2006/relationships" id="259" r:id="R4d9ce161306048db"/>
    <p:sldId xmlns:r="http://schemas.openxmlformats.org/officeDocument/2006/relationships" id="260" r:id="Rb0cb73b6f1cd4947"/>
    <p:sldId xmlns:r="http://schemas.openxmlformats.org/officeDocument/2006/relationships" id="261" r:id="Raaee7cf5a27c4b05"/>
    <p:sldId xmlns:r="http://schemas.openxmlformats.org/officeDocument/2006/relationships" id="262" r:id="Rb7bd16ccbe804d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e631b65874953" /><Relationship Type="http://schemas.openxmlformats.org/officeDocument/2006/relationships/slide" Target="/ppt/slides/slide1.xml" Id="Rc4c4b1768b7f4301" /><Relationship Type="http://schemas.openxmlformats.org/officeDocument/2006/relationships/slide" Target="/ppt/slides/slide2.xml" Id="R966a38814b4e4917" /><Relationship Type="http://schemas.openxmlformats.org/officeDocument/2006/relationships/slide" Target="/ppt/slides/slide3.xml" Id="Ra4aee2089ea44acb" /><Relationship Type="http://schemas.openxmlformats.org/officeDocument/2006/relationships/slide" Target="/ppt/slides/slide4.xml" Id="R4d9ce161306048db" /><Relationship Type="http://schemas.openxmlformats.org/officeDocument/2006/relationships/slide" Target="/ppt/slides/slide5.xml" Id="Rb0cb73b6f1cd4947" /><Relationship Type="http://schemas.openxmlformats.org/officeDocument/2006/relationships/slide" Target="/ppt/slides/slide6.xml" Id="Raaee7cf5a27c4b05" /><Relationship Type="http://schemas.openxmlformats.org/officeDocument/2006/relationships/slide" Target="/ppt/slides/slide7.xml" Id="Rb7bd16ccbe804d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29810605e42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7a5b269d44136" /><Relationship Type="http://schemas.openxmlformats.org/officeDocument/2006/relationships/theme" Target="/ppt/slideMasters/theme/theme1.xml" Id="Rf27c8ff991a34f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7a5b269d4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4afae69d74f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c75add8d44d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2c154a4c641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d492af62b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5c3dd816740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fe5157c9049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411798c8d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HITECH ENERGY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HITECH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HITECH ENERGY AS ble etablert [år] og holder til i Sollihøgda.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HITECH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HITECH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HITECH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30 130 116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3 831 518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8 720 510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33 337 140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HITECH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VEGHEIM MAGNUS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&amp; BÆRUM VVS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KILLINGMO KAI MAGNAR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 TRYGVE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VEGHEIM ANDREAS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HITECH ENERGY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Tjernsliveien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3538 Sollihøgda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magnus@hitechenergy.no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www.hitechenergy.no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886 553 102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HITECH ENERGY AS</a:t>
            </a:r>
          </a:p>
        </p:txBody>
      </p:sp>
    </p:spTree>
  </p:cSld>
  <p:clrMapOvr>
    <a:masterClrMapping xmlns:a="http://schemas.openxmlformats.org/drawingml/2006/main"/>
  </p:clrMapOvr>
</p:sld>
</file>