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f80e108c6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34e809b1d4294"/>
  </p:sldMasterIdLst>
  <p:sldIdLst>
    <p:sldId xmlns:r="http://schemas.openxmlformats.org/officeDocument/2006/relationships" id="256" r:id="R34f6010126d94c00"/>
    <p:sldId xmlns:r="http://schemas.openxmlformats.org/officeDocument/2006/relationships" id="257" r:id="Red2c020c97aa4c32"/>
    <p:sldId xmlns:r="http://schemas.openxmlformats.org/officeDocument/2006/relationships" id="258" r:id="R9305d1e10cf049bf"/>
    <p:sldId xmlns:r="http://schemas.openxmlformats.org/officeDocument/2006/relationships" id="259" r:id="R8ea2551f65884ead"/>
    <p:sldId xmlns:r="http://schemas.openxmlformats.org/officeDocument/2006/relationships" id="260" r:id="Rb40e454e151e4728"/>
    <p:sldId xmlns:r="http://schemas.openxmlformats.org/officeDocument/2006/relationships" id="261" r:id="R540a22755ca24b31"/>
    <p:sldId xmlns:r="http://schemas.openxmlformats.org/officeDocument/2006/relationships" id="262" r:id="R2bf3420cf8cc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34e809b1d4294" /><Relationship Type="http://schemas.openxmlformats.org/officeDocument/2006/relationships/slide" Target="/ppt/slides/slide1.xml" Id="R34f6010126d94c00" /><Relationship Type="http://schemas.openxmlformats.org/officeDocument/2006/relationships/slide" Target="/ppt/slides/slide2.xml" Id="Red2c020c97aa4c32" /><Relationship Type="http://schemas.openxmlformats.org/officeDocument/2006/relationships/slide" Target="/ppt/slides/slide3.xml" Id="R9305d1e10cf049bf" /><Relationship Type="http://schemas.openxmlformats.org/officeDocument/2006/relationships/slide" Target="/ppt/slides/slide4.xml" Id="R8ea2551f65884ead" /><Relationship Type="http://schemas.openxmlformats.org/officeDocument/2006/relationships/slide" Target="/ppt/slides/slide5.xml" Id="Rb40e454e151e4728" /><Relationship Type="http://schemas.openxmlformats.org/officeDocument/2006/relationships/slide" Target="/ppt/slides/slide6.xml" Id="R540a22755ca24b31" /><Relationship Type="http://schemas.openxmlformats.org/officeDocument/2006/relationships/slide" Target="/ppt/slides/slide7.xml" Id="R2bf3420cf8cc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c8e23221b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947f447047e7" /><Relationship Type="http://schemas.openxmlformats.org/officeDocument/2006/relationships/theme" Target="/ppt/slideMasters/theme/theme1.xml" Id="R31477302807b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3947f4470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2412b22a3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887738706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11100892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ed8229256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f0274e7e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4210c58f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0377c0f3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BDM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BDM ELEKTRO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BLÅHELLA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Dølasletta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49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postmaster@bdm-elektro.no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886 658 702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BDM ELEKTRO AS</a:t>
            </a:r>
          </a:p>
        </p:txBody>
      </p:sp>
    </p:spTree>
  </p:cSld>
  <p:clrMapOvr>
    <a:masterClrMapping xmlns:a="http://schemas.openxmlformats.org/drawingml/2006/main"/>
  </p:clrMapOvr>
</p:sld>
</file>