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21eed27a6947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1b768601714cd8"/>
  </p:sldMasterIdLst>
  <p:sldIdLst>
    <p:sldId xmlns:r="http://schemas.openxmlformats.org/officeDocument/2006/relationships" id="256" r:id="R227bdec08f0e4cd7"/>
    <p:sldId xmlns:r="http://schemas.openxmlformats.org/officeDocument/2006/relationships" id="257" r:id="Ref6ea6048a5e4af7"/>
    <p:sldId xmlns:r="http://schemas.openxmlformats.org/officeDocument/2006/relationships" id="258" r:id="R4aea7e24b70a487e"/>
    <p:sldId xmlns:r="http://schemas.openxmlformats.org/officeDocument/2006/relationships" id="259" r:id="R0a481aadf5f94708"/>
    <p:sldId xmlns:r="http://schemas.openxmlformats.org/officeDocument/2006/relationships" id="260" r:id="Re4332c5ba12e4201"/>
    <p:sldId xmlns:r="http://schemas.openxmlformats.org/officeDocument/2006/relationships" id="261" r:id="Re9a68779cd974fe9"/>
    <p:sldId xmlns:r="http://schemas.openxmlformats.org/officeDocument/2006/relationships" id="262" r:id="Rdc5353012d1f46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1b768601714cd8" /><Relationship Type="http://schemas.openxmlformats.org/officeDocument/2006/relationships/slide" Target="/ppt/slides/slide1.xml" Id="R227bdec08f0e4cd7" /><Relationship Type="http://schemas.openxmlformats.org/officeDocument/2006/relationships/slide" Target="/ppt/slides/slide2.xml" Id="Ref6ea6048a5e4af7" /><Relationship Type="http://schemas.openxmlformats.org/officeDocument/2006/relationships/slide" Target="/ppt/slides/slide3.xml" Id="R4aea7e24b70a487e" /><Relationship Type="http://schemas.openxmlformats.org/officeDocument/2006/relationships/slide" Target="/ppt/slides/slide4.xml" Id="R0a481aadf5f94708" /><Relationship Type="http://schemas.openxmlformats.org/officeDocument/2006/relationships/slide" Target="/ppt/slides/slide5.xml" Id="Re4332c5ba12e4201" /><Relationship Type="http://schemas.openxmlformats.org/officeDocument/2006/relationships/slide" Target="/ppt/slides/slide6.xml" Id="Re9a68779cd974fe9" /><Relationship Type="http://schemas.openxmlformats.org/officeDocument/2006/relationships/slide" Target="/ppt/slides/slide7.xml" Id="Rdc5353012d1f46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f1b07c569e4f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51e2ab54548aa" /><Relationship Type="http://schemas.openxmlformats.org/officeDocument/2006/relationships/theme" Target="/ppt/slideMasters/theme/theme1.xml" Id="R0d6a8fbaf4b842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551e2ab54548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5fdb4131f48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4cb1f40da49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c86d0d31c41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27a88f6d74a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8ba2ee1584e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b8da38ee647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f3ac76df54b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 KALDAHL ANLEGG &amp;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KALDAHL ANLEGG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KALDAHL ANLEGG &amp; TRANSPORT AS ble etablert [år] og holder til i Nord-statland.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KALDAHL ANLEGG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KALDAHL ANLEGG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KALDAHL ANLEGG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21 954 381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−3 066 668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−2 614 980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2 108 945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15 688 646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KALDAHL ANLEGG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KALDAHL NILS SIGBJØRN  –  65,9 %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 KNUT  –  34,1 %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KALDAHL ANLEGG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Utvordvegen 1106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7777 Nord-statland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27 94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886 833 172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KALDAHL ANLEGG &amp; TRANSPORT AS</a:t>
            </a:r>
          </a:p>
        </p:txBody>
      </p:sp>
    </p:spTree>
  </p:cSld>
  <p:clrMapOvr>
    <a:masterClrMapping xmlns:a="http://schemas.openxmlformats.org/drawingml/2006/main"/>
  </p:clrMapOvr>
</p:sld>
</file>