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f522b479f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fdc5174c04b33"/>
  </p:sldMasterIdLst>
  <p:sldIdLst>
    <p:sldId xmlns:r="http://schemas.openxmlformats.org/officeDocument/2006/relationships" id="256" r:id="R2c791eebe7894f4d"/>
    <p:sldId xmlns:r="http://schemas.openxmlformats.org/officeDocument/2006/relationships" id="257" r:id="R660f63fdd7c34e96"/>
    <p:sldId xmlns:r="http://schemas.openxmlformats.org/officeDocument/2006/relationships" id="258" r:id="Rca31d92d7f924c3f"/>
    <p:sldId xmlns:r="http://schemas.openxmlformats.org/officeDocument/2006/relationships" id="259" r:id="Ra1a7cf2f08be4f4f"/>
    <p:sldId xmlns:r="http://schemas.openxmlformats.org/officeDocument/2006/relationships" id="260" r:id="R9bc870de53814a7b"/>
    <p:sldId xmlns:r="http://schemas.openxmlformats.org/officeDocument/2006/relationships" id="261" r:id="R7b20f32f81a94572"/>
    <p:sldId xmlns:r="http://schemas.openxmlformats.org/officeDocument/2006/relationships" id="262" r:id="R4bc2a5f6100c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fdc5174c04b33" /><Relationship Type="http://schemas.openxmlformats.org/officeDocument/2006/relationships/slide" Target="/ppt/slides/slide1.xml" Id="R2c791eebe7894f4d" /><Relationship Type="http://schemas.openxmlformats.org/officeDocument/2006/relationships/slide" Target="/ppt/slides/slide2.xml" Id="R660f63fdd7c34e96" /><Relationship Type="http://schemas.openxmlformats.org/officeDocument/2006/relationships/slide" Target="/ppt/slides/slide3.xml" Id="Rca31d92d7f924c3f" /><Relationship Type="http://schemas.openxmlformats.org/officeDocument/2006/relationships/slide" Target="/ppt/slides/slide4.xml" Id="Ra1a7cf2f08be4f4f" /><Relationship Type="http://schemas.openxmlformats.org/officeDocument/2006/relationships/slide" Target="/ppt/slides/slide5.xml" Id="R9bc870de53814a7b" /><Relationship Type="http://schemas.openxmlformats.org/officeDocument/2006/relationships/slide" Target="/ppt/slides/slide6.xml" Id="R7b20f32f81a94572" /><Relationship Type="http://schemas.openxmlformats.org/officeDocument/2006/relationships/slide" Target="/ppt/slides/slide7.xml" Id="R4bc2a5f6100c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e14e23ae3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8ace44a04900" /><Relationship Type="http://schemas.openxmlformats.org/officeDocument/2006/relationships/theme" Target="/ppt/slideMasters/theme/theme1.xml" Id="R913fa01a7603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68ace44a0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36b0b6f6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45309f4e2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c0f61a262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f5c0fad53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f9bfc9164b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d03a144b6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291aa47f543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REVISOREN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1 471 656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ROLV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HOFTANISKA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Strømsvei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92 88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eskil@revisoren-as.no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www.revisoren-as.no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886 862 342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