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d2a12e02a447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090de395a74d6c"/>
  </p:sldMasterIdLst>
  <p:sldIdLst>
    <p:sldId xmlns:r="http://schemas.openxmlformats.org/officeDocument/2006/relationships" id="256" r:id="R192c1caebc7941b5"/>
    <p:sldId xmlns:r="http://schemas.openxmlformats.org/officeDocument/2006/relationships" id="257" r:id="R37b253f0aa8944e5"/>
    <p:sldId xmlns:r="http://schemas.openxmlformats.org/officeDocument/2006/relationships" id="258" r:id="R3abeec6238d44e53"/>
    <p:sldId xmlns:r="http://schemas.openxmlformats.org/officeDocument/2006/relationships" id="259" r:id="Rdad12704cb46477e"/>
    <p:sldId xmlns:r="http://schemas.openxmlformats.org/officeDocument/2006/relationships" id="260" r:id="R2adbabdae7e649b9"/>
    <p:sldId xmlns:r="http://schemas.openxmlformats.org/officeDocument/2006/relationships" id="261" r:id="R0effd382c23041a5"/>
    <p:sldId xmlns:r="http://schemas.openxmlformats.org/officeDocument/2006/relationships" id="262" r:id="R9e8e029f67a4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90de395a74d6c" /><Relationship Type="http://schemas.openxmlformats.org/officeDocument/2006/relationships/slide" Target="/ppt/slides/slide1.xml" Id="R192c1caebc7941b5" /><Relationship Type="http://schemas.openxmlformats.org/officeDocument/2006/relationships/slide" Target="/ppt/slides/slide2.xml" Id="R37b253f0aa8944e5" /><Relationship Type="http://schemas.openxmlformats.org/officeDocument/2006/relationships/slide" Target="/ppt/slides/slide3.xml" Id="R3abeec6238d44e53" /><Relationship Type="http://schemas.openxmlformats.org/officeDocument/2006/relationships/slide" Target="/ppt/slides/slide4.xml" Id="Rdad12704cb46477e" /><Relationship Type="http://schemas.openxmlformats.org/officeDocument/2006/relationships/slide" Target="/ppt/slides/slide5.xml" Id="R2adbabdae7e649b9" /><Relationship Type="http://schemas.openxmlformats.org/officeDocument/2006/relationships/slide" Target="/ppt/slides/slide6.xml" Id="R0effd382c23041a5" /><Relationship Type="http://schemas.openxmlformats.org/officeDocument/2006/relationships/slide" Target="/ppt/slides/slide7.xml" Id="R9e8e029f67a4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6e74b68a1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290fbfc8c45c9" /><Relationship Type="http://schemas.openxmlformats.org/officeDocument/2006/relationships/theme" Target="/ppt/slideMasters/theme/theme1.xml" Id="R782f842982e9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290fbfc8c45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c28454b764f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9f8c1ffe2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80027c5f24a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551c8460440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a544b1ae1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2dc9f5f694f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c19a274f641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 REGNSKAP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5 939 936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3 067 598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2 372 824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4 078 520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HANNE-LILL STEEN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GEIR RØYSELAND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 REGNSKAP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SANDE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Verven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886 937 342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REGNSKAP AS</a:t>
            </a:r>
          </a:p>
        </p:txBody>
      </p:sp>
    </p:spTree>
  </p:cSld>
  <p:clrMapOvr>
    <a:masterClrMapping xmlns:a="http://schemas.openxmlformats.org/drawingml/2006/main"/>
  </p:clrMapOvr>
</p:sld>
</file>