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5cbfcf427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3b80d57984bb8"/>
  </p:sldMasterIdLst>
  <p:sldIdLst>
    <p:sldId xmlns:r="http://schemas.openxmlformats.org/officeDocument/2006/relationships" id="256" r:id="Rcc987a6f75a34c53"/>
    <p:sldId xmlns:r="http://schemas.openxmlformats.org/officeDocument/2006/relationships" id="257" r:id="R4cdcb1e4704c4941"/>
    <p:sldId xmlns:r="http://schemas.openxmlformats.org/officeDocument/2006/relationships" id="258" r:id="R01b88ca045ef4b7a"/>
    <p:sldId xmlns:r="http://schemas.openxmlformats.org/officeDocument/2006/relationships" id="259" r:id="R5f8ad2ed95cc4cc4"/>
    <p:sldId xmlns:r="http://schemas.openxmlformats.org/officeDocument/2006/relationships" id="260" r:id="Ra8feb856506a4635"/>
    <p:sldId xmlns:r="http://schemas.openxmlformats.org/officeDocument/2006/relationships" id="261" r:id="R5bd5a70908d349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3b80d57984bb8" /><Relationship Type="http://schemas.openxmlformats.org/officeDocument/2006/relationships/slide" Target="/ppt/slides/slide1.xml" Id="Rcc987a6f75a34c53" /><Relationship Type="http://schemas.openxmlformats.org/officeDocument/2006/relationships/slide" Target="/ppt/slides/slide2.xml" Id="R4cdcb1e4704c4941" /><Relationship Type="http://schemas.openxmlformats.org/officeDocument/2006/relationships/slide" Target="/ppt/slides/slide3.xml" Id="R01b88ca045ef4b7a" /><Relationship Type="http://schemas.openxmlformats.org/officeDocument/2006/relationships/slide" Target="/ppt/slides/slide4.xml" Id="R5f8ad2ed95cc4cc4" /><Relationship Type="http://schemas.openxmlformats.org/officeDocument/2006/relationships/slide" Target="/ppt/slides/slide5.xml" Id="Ra8feb856506a4635" /><Relationship Type="http://schemas.openxmlformats.org/officeDocument/2006/relationships/slide" Target="/ppt/slides/slide6.xml" Id="R5bd5a70908d349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296c1392f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a524bb4e94899" /><Relationship Type="http://schemas.openxmlformats.org/officeDocument/2006/relationships/theme" Target="/ppt/slideMasters/theme/theme1.xml" Id="Rabc2ae011d9e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a524bb4e9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0b836deb4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7f47f3157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9110260b8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b41ae489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51b58c283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5109f0b3f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REVISJON IKS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52 685 136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−3 978 362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47 117 981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