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6ab61833da43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deb61ed0f64d01"/>
  </p:sldMasterIdLst>
  <p:sldIdLst>
    <p:sldId xmlns:r="http://schemas.openxmlformats.org/officeDocument/2006/relationships" id="256" r:id="R9c6833427c4d4b32"/>
    <p:sldId xmlns:r="http://schemas.openxmlformats.org/officeDocument/2006/relationships" id="257" r:id="R4841de1726a542ff"/>
    <p:sldId xmlns:r="http://schemas.openxmlformats.org/officeDocument/2006/relationships" id="258" r:id="Rb91c3ae49e8247a1"/>
    <p:sldId xmlns:r="http://schemas.openxmlformats.org/officeDocument/2006/relationships" id="259" r:id="R153c8735b000467d"/>
    <p:sldId xmlns:r="http://schemas.openxmlformats.org/officeDocument/2006/relationships" id="260" r:id="R40de9278cf764226"/>
    <p:sldId xmlns:r="http://schemas.openxmlformats.org/officeDocument/2006/relationships" id="261" r:id="R80d48aa23f584906"/>
    <p:sldId xmlns:r="http://schemas.openxmlformats.org/officeDocument/2006/relationships" id="262" r:id="R4c02fdf31ef74d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eb61ed0f64d01" /><Relationship Type="http://schemas.openxmlformats.org/officeDocument/2006/relationships/slide" Target="/ppt/slides/slide1.xml" Id="R9c6833427c4d4b32" /><Relationship Type="http://schemas.openxmlformats.org/officeDocument/2006/relationships/slide" Target="/ppt/slides/slide2.xml" Id="R4841de1726a542ff" /><Relationship Type="http://schemas.openxmlformats.org/officeDocument/2006/relationships/slide" Target="/ppt/slides/slide3.xml" Id="Rb91c3ae49e8247a1" /><Relationship Type="http://schemas.openxmlformats.org/officeDocument/2006/relationships/slide" Target="/ppt/slides/slide4.xml" Id="R153c8735b000467d" /><Relationship Type="http://schemas.openxmlformats.org/officeDocument/2006/relationships/slide" Target="/ppt/slides/slide5.xml" Id="R40de9278cf764226" /><Relationship Type="http://schemas.openxmlformats.org/officeDocument/2006/relationships/slide" Target="/ppt/slides/slide6.xml" Id="R80d48aa23f584906" /><Relationship Type="http://schemas.openxmlformats.org/officeDocument/2006/relationships/slide" Target="/ppt/slides/slide7.xml" Id="R4c02fdf31ef74d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47a2413604f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5d7adee574c5c" /><Relationship Type="http://schemas.openxmlformats.org/officeDocument/2006/relationships/theme" Target="/ppt/slideMasters/theme/theme1.xml" Id="Rf6ae6e0055aa4a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d5d7adee574c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9ee1de5a642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416e6d26a46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9018856ea4e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31ed768bf44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4be0d01d344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c591132b44c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8478c488243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BLIKKENSLAGER FRODE J. KRISTIANSEN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FRODE J.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BLIKKENSLAGER FRODE J. KRISTIANSEN AS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FRODE J.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FRODE J.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FRODE J.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7 935 970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1 451 539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1 748 380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12 500 753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14 630 405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FRODE J.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FRODE J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FRODE J.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Ravineveien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1890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887 213 852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FRODE J. KRISTIANSEN AS</a:t>
            </a:r>
          </a:p>
        </p:txBody>
      </p:sp>
    </p:spTree>
  </p:cSld>
  <p:clrMapOvr>
    <a:masterClrMapping xmlns:a="http://schemas.openxmlformats.org/drawingml/2006/main"/>
  </p:clrMapOvr>
</p:sld>
</file>