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93fc045cc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62e2cbf6f407b"/>
  </p:sldMasterIdLst>
  <p:sldIdLst>
    <p:sldId xmlns:r="http://schemas.openxmlformats.org/officeDocument/2006/relationships" id="256" r:id="Rf5726b8b72ae4da4"/>
    <p:sldId xmlns:r="http://schemas.openxmlformats.org/officeDocument/2006/relationships" id="257" r:id="R11e21407ee0f43f4"/>
    <p:sldId xmlns:r="http://schemas.openxmlformats.org/officeDocument/2006/relationships" id="258" r:id="R864f48a07a9143c9"/>
    <p:sldId xmlns:r="http://schemas.openxmlformats.org/officeDocument/2006/relationships" id="259" r:id="R5a18b3e1bde1434e"/>
    <p:sldId xmlns:r="http://schemas.openxmlformats.org/officeDocument/2006/relationships" id="260" r:id="Reaf2f48ab07743eb"/>
    <p:sldId xmlns:r="http://schemas.openxmlformats.org/officeDocument/2006/relationships" id="261" r:id="Rbbf1d89d00114ace"/>
    <p:sldId xmlns:r="http://schemas.openxmlformats.org/officeDocument/2006/relationships" id="262" r:id="Radfddfac5f9d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62e2cbf6f407b" /><Relationship Type="http://schemas.openxmlformats.org/officeDocument/2006/relationships/slide" Target="/ppt/slides/slide1.xml" Id="Rf5726b8b72ae4da4" /><Relationship Type="http://schemas.openxmlformats.org/officeDocument/2006/relationships/slide" Target="/ppt/slides/slide2.xml" Id="R11e21407ee0f43f4" /><Relationship Type="http://schemas.openxmlformats.org/officeDocument/2006/relationships/slide" Target="/ppt/slides/slide3.xml" Id="R864f48a07a9143c9" /><Relationship Type="http://schemas.openxmlformats.org/officeDocument/2006/relationships/slide" Target="/ppt/slides/slide4.xml" Id="R5a18b3e1bde1434e" /><Relationship Type="http://schemas.openxmlformats.org/officeDocument/2006/relationships/slide" Target="/ppt/slides/slide5.xml" Id="Reaf2f48ab07743eb" /><Relationship Type="http://schemas.openxmlformats.org/officeDocument/2006/relationships/slide" Target="/ppt/slides/slide6.xml" Id="Rbbf1d89d00114ace" /><Relationship Type="http://schemas.openxmlformats.org/officeDocument/2006/relationships/slide" Target="/ppt/slides/slide7.xml" Id="Radfddfac5f9d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c28318c47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101cdf0dd42b9" /><Relationship Type="http://schemas.openxmlformats.org/officeDocument/2006/relationships/theme" Target="/ppt/slideMasters/theme/theme1.xml" Id="R5dbdbc13245b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101cdf0dd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40c0ce01e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97ce59d844e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d4293e54d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a55fd2637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6e9aaf34e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2506fddee46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9208c625f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TICON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TICON GRUPPEN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23 841 814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221 760 275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MARTENS FALCK-PEDERSEN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firmapost@ticon.no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887 229 252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TICON GRUPPEN AS</a:t>
            </a:r>
          </a:p>
        </p:txBody>
      </p:sp>
    </p:spTree>
  </p:cSld>
  <p:clrMapOvr>
    <a:masterClrMapping xmlns:a="http://schemas.openxmlformats.org/drawingml/2006/main"/>
  </p:clrMapOvr>
</p:sld>
</file>