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dbaec45e3e4b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f81f7922184430"/>
  </p:sldMasterIdLst>
  <p:sldIdLst>
    <p:sldId xmlns:r="http://schemas.openxmlformats.org/officeDocument/2006/relationships" id="256" r:id="R89e8cc9adedf4072"/>
    <p:sldId xmlns:r="http://schemas.openxmlformats.org/officeDocument/2006/relationships" id="257" r:id="R8fdc93e46615473d"/>
    <p:sldId xmlns:r="http://schemas.openxmlformats.org/officeDocument/2006/relationships" id="258" r:id="R350dfde1f7b04791"/>
    <p:sldId xmlns:r="http://schemas.openxmlformats.org/officeDocument/2006/relationships" id="259" r:id="R2eda9945af634dba"/>
    <p:sldId xmlns:r="http://schemas.openxmlformats.org/officeDocument/2006/relationships" id="260" r:id="R80ecf43880754cf5"/>
    <p:sldId xmlns:r="http://schemas.openxmlformats.org/officeDocument/2006/relationships" id="261" r:id="R10ea861c58344e41"/>
    <p:sldId xmlns:r="http://schemas.openxmlformats.org/officeDocument/2006/relationships" id="262" r:id="R5c1f7116135244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81f7922184430" /><Relationship Type="http://schemas.openxmlformats.org/officeDocument/2006/relationships/slide" Target="/ppt/slides/slide1.xml" Id="R89e8cc9adedf4072" /><Relationship Type="http://schemas.openxmlformats.org/officeDocument/2006/relationships/slide" Target="/ppt/slides/slide2.xml" Id="R8fdc93e46615473d" /><Relationship Type="http://schemas.openxmlformats.org/officeDocument/2006/relationships/slide" Target="/ppt/slides/slide3.xml" Id="R350dfde1f7b04791" /><Relationship Type="http://schemas.openxmlformats.org/officeDocument/2006/relationships/slide" Target="/ppt/slides/slide4.xml" Id="R2eda9945af634dba" /><Relationship Type="http://schemas.openxmlformats.org/officeDocument/2006/relationships/slide" Target="/ppt/slides/slide5.xml" Id="R80ecf43880754cf5" /><Relationship Type="http://schemas.openxmlformats.org/officeDocument/2006/relationships/slide" Target="/ppt/slides/slide6.xml" Id="R10ea861c58344e41" /><Relationship Type="http://schemas.openxmlformats.org/officeDocument/2006/relationships/slide" Target="/ppt/slides/slide7.xml" Id="R5c1f7116135244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6ceb4e05c4a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e62dd80ba4df6" /><Relationship Type="http://schemas.openxmlformats.org/officeDocument/2006/relationships/theme" Target="/ppt/slideMasters/theme/theme1.xml" Id="R868988601009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e62dd80ba4d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99ecd2dcb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e64a020ac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50c39abca4e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473dd30fe44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421e114af40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5c8e6664247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45eed9aef40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887 324 832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