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b98126148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532bbeff64887"/>
  </p:sldMasterIdLst>
  <p:sldIdLst>
    <p:sldId xmlns:r="http://schemas.openxmlformats.org/officeDocument/2006/relationships" id="256" r:id="Rae40d0cd07e646c4"/>
    <p:sldId xmlns:r="http://schemas.openxmlformats.org/officeDocument/2006/relationships" id="257" r:id="Rf1022f9151e048bf"/>
    <p:sldId xmlns:r="http://schemas.openxmlformats.org/officeDocument/2006/relationships" id="258" r:id="Rcd660370f9e64a95"/>
    <p:sldId xmlns:r="http://schemas.openxmlformats.org/officeDocument/2006/relationships" id="259" r:id="R093d639b1a184733"/>
    <p:sldId xmlns:r="http://schemas.openxmlformats.org/officeDocument/2006/relationships" id="260" r:id="R481d7bff6225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532bbeff64887" /><Relationship Type="http://schemas.openxmlformats.org/officeDocument/2006/relationships/slide" Target="/ppt/slides/slide1.xml" Id="Rae40d0cd07e646c4" /><Relationship Type="http://schemas.openxmlformats.org/officeDocument/2006/relationships/slide" Target="/ppt/slides/slide2.xml" Id="Rf1022f9151e048bf" /><Relationship Type="http://schemas.openxmlformats.org/officeDocument/2006/relationships/slide" Target="/ppt/slides/slide3.xml" Id="Rcd660370f9e64a95" /><Relationship Type="http://schemas.openxmlformats.org/officeDocument/2006/relationships/slide" Target="/ppt/slides/slide4.xml" Id="R093d639b1a184733" /><Relationship Type="http://schemas.openxmlformats.org/officeDocument/2006/relationships/slide" Target="/ppt/slides/slide5.xml" Id="R481d7bff6225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18a8a068e42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45f72b348431b" /><Relationship Type="http://schemas.openxmlformats.org/officeDocument/2006/relationships/theme" Target="/ppt/slideMasters/theme/theme1.xml" Id="R774659617012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45f72b348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6fc1781f94b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3938f15f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4a3d5793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255fbebcc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60082dc18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KARMØY SJØMANNSFORENING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KARMØY SJØMANNSFORENING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Sjøenodden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887 417 822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