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1dacce6a0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ba9f6511c49d6"/>
  </p:sldMasterIdLst>
  <p:sldIdLst>
    <p:sldId xmlns:r="http://schemas.openxmlformats.org/officeDocument/2006/relationships" id="256" r:id="R4295f2f15e39487a"/>
    <p:sldId xmlns:r="http://schemas.openxmlformats.org/officeDocument/2006/relationships" id="257" r:id="Re243b17d0ace4cd0"/>
    <p:sldId xmlns:r="http://schemas.openxmlformats.org/officeDocument/2006/relationships" id="258" r:id="Rc244e4dc81f34d22"/>
    <p:sldId xmlns:r="http://schemas.openxmlformats.org/officeDocument/2006/relationships" id="259" r:id="R70bb954455d948df"/>
    <p:sldId xmlns:r="http://schemas.openxmlformats.org/officeDocument/2006/relationships" id="260" r:id="Rd7e0cd4d83b04536"/>
    <p:sldId xmlns:r="http://schemas.openxmlformats.org/officeDocument/2006/relationships" id="261" r:id="Rf4d6747e8a814fc7"/>
    <p:sldId xmlns:r="http://schemas.openxmlformats.org/officeDocument/2006/relationships" id="262" r:id="R7b99a9036e8b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ba9f6511c49d6" /><Relationship Type="http://schemas.openxmlformats.org/officeDocument/2006/relationships/slide" Target="/ppt/slides/slide1.xml" Id="R4295f2f15e39487a" /><Relationship Type="http://schemas.openxmlformats.org/officeDocument/2006/relationships/slide" Target="/ppt/slides/slide2.xml" Id="Re243b17d0ace4cd0" /><Relationship Type="http://schemas.openxmlformats.org/officeDocument/2006/relationships/slide" Target="/ppt/slides/slide3.xml" Id="Rc244e4dc81f34d22" /><Relationship Type="http://schemas.openxmlformats.org/officeDocument/2006/relationships/slide" Target="/ppt/slides/slide4.xml" Id="R70bb954455d948df" /><Relationship Type="http://schemas.openxmlformats.org/officeDocument/2006/relationships/slide" Target="/ppt/slides/slide5.xml" Id="Rd7e0cd4d83b04536" /><Relationship Type="http://schemas.openxmlformats.org/officeDocument/2006/relationships/slide" Target="/ppt/slides/slide6.xml" Id="Rf4d6747e8a814fc7" /><Relationship Type="http://schemas.openxmlformats.org/officeDocument/2006/relationships/slide" Target="/ppt/slides/slide7.xml" Id="R7b99a9036e8b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4daffd97e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31fa310745c9" /><Relationship Type="http://schemas.openxmlformats.org/officeDocument/2006/relationships/theme" Target="/ppt/slideMasters/theme/theme1.xml" Id="R30fa6818afb2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e31fa3107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b4c49c09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79fb4087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646795e39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60495104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3199a6d1e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87e036766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b8d7b9b2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ARNFINN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TORKIL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