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798a36306e49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d7e506de464911"/>
  </p:sldMasterIdLst>
  <p:sldIdLst>
    <p:sldId xmlns:r="http://schemas.openxmlformats.org/officeDocument/2006/relationships" id="256" r:id="R26fdc8e5e13f4ee4"/>
    <p:sldId xmlns:r="http://schemas.openxmlformats.org/officeDocument/2006/relationships" id="257" r:id="R181ae3d2575348cf"/>
    <p:sldId xmlns:r="http://schemas.openxmlformats.org/officeDocument/2006/relationships" id="258" r:id="Rde68710280bd47b1"/>
    <p:sldId xmlns:r="http://schemas.openxmlformats.org/officeDocument/2006/relationships" id="259" r:id="Rda4f0e5266a847af"/>
    <p:sldId xmlns:r="http://schemas.openxmlformats.org/officeDocument/2006/relationships" id="260" r:id="Rd9f0bb4efe384893"/>
    <p:sldId xmlns:r="http://schemas.openxmlformats.org/officeDocument/2006/relationships" id="261" r:id="Rfef181a86f6848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d7e506de464911" /><Relationship Type="http://schemas.openxmlformats.org/officeDocument/2006/relationships/slide" Target="/ppt/slides/slide1.xml" Id="R26fdc8e5e13f4ee4" /><Relationship Type="http://schemas.openxmlformats.org/officeDocument/2006/relationships/slide" Target="/ppt/slides/slide2.xml" Id="R181ae3d2575348cf" /><Relationship Type="http://schemas.openxmlformats.org/officeDocument/2006/relationships/slide" Target="/ppt/slides/slide3.xml" Id="Rde68710280bd47b1" /><Relationship Type="http://schemas.openxmlformats.org/officeDocument/2006/relationships/slide" Target="/ppt/slides/slide4.xml" Id="Rda4f0e5266a847af" /><Relationship Type="http://schemas.openxmlformats.org/officeDocument/2006/relationships/slide" Target="/ppt/slides/slide5.xml" Id="Rd9f0bb4efe384893" /><Relationship Type="http://schemas.openxmlformats.org/officeDocument/2006/relationships/slide" Target="/ppt/slides/slide6.xml" Id="Rfef181a86f6848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6d1d893ef74c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8f596ef2e4dfb" /><Relationship Type="http://schemas.openxmlformats.org/officeDocument/2006/relationships/theme" Target="/ppt/slideMasters/theme/theme1.xml" Id="Ra63efbc6844049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88f596ef2e4d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9250520224f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9c6ed541844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85fee2cf94f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839ea623243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28e9c1de040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670fe05e74b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GOSSA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Kutterveien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3772 Kragerø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887 420 122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