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695f5bb7f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893f1945e4173"/>
  </p:sldMasterIdLst>
  <p:sldIdLst>
    <p:sldId xmlns:r="http://schemas.openxmlformats.org/officeDocument/2006/relationships" id="256" r:id="R653f7189b7ec4571"/>
    <p:sldId xmlns:r="http://schemas.openxmlformats.org/officeDocument/2006/relationships" id="257" r:id="R0bdc4545ed5043b6"/>
    <p:sldId xmlns:r="http://schemas.openxmlformats.org/officeDocument/2006/relationships" id="258" r:id="Rf98c3c52614743fa"/>
    <p:sldId xmlns:r="http://schemas.openxmlformats.org/officeDocument/2006/relationships" id="259" r:id="Re07dde49d6c4498f"/>
    <p:sldId xmlns:r="http://schemas.openxmlformats.org/officeDocument/2006/relationships" id="260" r:id="R6e8655b69a16489c"/>
    <p:sldId xmlns:r="http://schemas.openxmlformats.org/officeDocument/2006/relationships" id="261" r:id="R83503d79de1d40f8"/>
    <p:sldId xmlns:r="http://schemas.openxmlformats.org/officeDocument/2006/relationships" id="262" r:id="R963ede14f20e4e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893f1945e4173" /><Relationship Type="http://schemas.openxmlformats.org/officeDocument/2006/relationships/slide" Target="/ppt/slides/slide1.xml" Id="R653f7189b7ec4571" /><Relationship Type="http://schemas.openxmlformats.org/officeDocument/2006/relationships/slide" Target="/ppt/slides/slide2.xml" Id="R0bdc4545ed5043b6" /><Relationship Type="http://schemas.openxmlformats.org/officeDocument/2006/relationships/slide" Target="/ppt/slides/slide3.xml" Id="Rf98c3c52614743fa" /><Relationship Type="http://schemas.openxmlformats.org/officeDocument/2006/relationships/slide" Target="/ppt/slides/slide4.xml" Id="Re07dde49d6c4498f" /><Relationship Type="http://schemas.openxmlformats.org/officeDocument/2006/relationships/slide" Target="/ppt/slides/slide5.xml" Id="R6e8655b69a16489c" /><Relationship Type="http://schemas.openxmlformats.org/officeDocument/2006/relationships/slide" Target="/ppt/slides/slide6.xml" Id="R83503d79de1d40f8" /><Relationship Type="http://schemas.openxmlformats.org/officeDocument/2006/relationships/slide" Target="/ppt/slides/slide7.xml" Id="R963ede14f20e4e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d2444db19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b798e80d44d5" /><Relationship Type="http://schemas.openxmlformats.org/officeDocument/2006/relationships/theme" Target="/ppt/slideMasters/theme/theme1.xml" Id="Rc3a5e986907b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1b798e80d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4dc58d778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d27741d1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d40e449b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5b41d5363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2e2afb852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9976641ee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78681e599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GOSSA INVEST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LARS EIVIND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GURRICH MARIANNE STÄRK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HANNE MARI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INGER MARI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