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83605c717ab4bb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101d1dcf3984898"/>
  </p:sldMasterIdLst>
  <p:sldIdLst>
    <p:sldId xmlns:r="http://schemas.openxmlformats.org/officeDocument/2006/relationships" id="256" r:id="Ra38c8ebef16a4f9a"/>
    <p:sldId xmlns:r="http://schemas.openxmlformats.org/officeDocument/2006/relationships" id="257" r:id="R2ff778d20d484c90"/>
    <p:sldId xmlns:r="http://schemas.openxmlformats.org/officeDocument/2006/relationships" id="258" r:id="Rc5a91700914f4ea0"/>
    <p:sldId xmlns:r="http://schemas.openxmlformats.org/officeDocument/2006/relationships" id="259" r:id="Rd29436cd6cf647cc"/>
    <p:sldId xmlns:r="http://schemas.openxmlformats.org/officeDocument/2006/relationships" id="260" r:id="Rb8f82c62d0344f31"/>
    <p:sldId xmlns:r="http://schemas.openxmlformats.org/officeDocument/2006/relationships" id="261" r:id="Rfbdfef8be13c4ee9"/>
    <p:sldId xmlns:r="http://schemas.openxmlformats.org/officeDocument/2006/relationships" id="262" r:id="R85c8f8c63b814cd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01d1dcf3984898" /><Relationship Type="http://schemas.openxmlformats.org/officeDocument/2006/relationships/slide" Target="/ppt/slides/slide1.xml" Id="Ra38c8ebef16a4f9a" /><Relationship Type="http://schemas.openxmlformats.org/officeDocument/2006/relationships/slide" Target="/ppt/slides/slide2.xml" Id="R2ff778d20d484c90" /><Relationship Type="http://schemas.openxmlformats.org/officeDocument/2006/relationships/slide" Target="/ppt/slides/slide3.xml" Id="Rc5a91700914f4ea0" /><Relationship Type="http://schemas.openxmlformats.org/officeDocument/2006/relationships/slide" Target="/ppt/slides/slide4.xml" Id="Rd29436cd6cf647cc" /><Relationship Type="http://schemas.openxmlformats.org/officeDocument/2006/relationships/slide" Target="/ppt/slides/slide5.xml" Id="Rb8f82c62d0344f31" /><Relationship Type="http://schemas.openxmlformats.org/officeDocument/2006/relationships/slide" Target="/ppt/slides/slide6.xml" Id="Rfbdfef8be13c4ee9" /><Relationship Type="http://schemas.openxmlformats.org/officeDocument/2006/relationships/slide" Target="/ppt/slides/slide7.xml" Id="R85c8f8c63b814cd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188f972458450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6f25ec0b204f3a" /><Relationship Type="http://schemas.openxmlformats.org/officeDocument/2006/relationships/theme" Target="/ppt/slideMasters/theme/theme1.xml" Id="R1f8d37f2e2cd43b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26f25ec0b204f3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fc4c682572461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f5e592b54d40a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120a6d091f4db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15b2d510fe47a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5c44e174f44fd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74c7545dd8425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32361c9755433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EMKAY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EMKAY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EMKAY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EMKAY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EMKAY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EMKAY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−598 884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19 742 375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148 443 523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148 513 057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EMKAY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MUNTHE TRYGVE PREBEN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EMKAY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Drammensveien 88B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887 544 972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EMKAY INVEST AS</a:t>
            </a:r>
          </a:p>
        </p:txBody>
      </p:sp>
    </p:spTree>
  </p:cSld>
  <p:clrMapOvr>
    <a:masterClrMapping xmlns:a="http://schemas.openxmlformats.org/drawingml/2006/main"/>
  </p:clrMapOvr>
</p:sld>
</file>