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e768fe136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2600213ac497d"/>
  </p:sldMasterIdLst>
  <p:sldIdLst>
    <p:sldId xmlns:r="http://schemas.openxmlformats.org/officeDocument/2006/relationships" id="256" r:id="Reaf22182a114489f"/>
    <p:sldId xmlns:r="http://schemas.openxmlformats.org/officeDocument/2006/relationships" id="257" r:id="R1631681e405d44d8"/>
    <p:sldId xmlns:r="http://schemas.openxmlformats.org/officeDocument/2006/relationships" id="258" r:id="Rced832181b564849"/>
    <p:sldId xmlns:r="http://schemas.openxmlformats.org/officeDocument/2006/relationships" id="259" r:id="R7072b330c118440c"/>
    <p:sldId xmlns:r="http://schemas.openxmlformats.org/officeDocument/2006/relationships" id="260" r:id="Rde09c051cc95475a"/>
    <p:sldId xmlns:r="http://schemas.openxmlformats.org/officeDocument/2006/relationships" id="261" r:id="R33dafbc91f6a44c7"/>
    <p:sldId xmlns:r="http://schemas.openxmlformats.org/officeDocument/2006/relationships" id="262" r:id="Rd6e1817d7078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2600213ac497d" /><Relationship Type="http://schemas.openxmlformats.org/officeDocument/2006/relationships/slide" Target="/ppt/slides/slide1.xml" Id="Reaf22182a114489f" /><Relationship Type="http://schemas.openxmlformats.org/officeDocument/2006/relationships/slide" Target="/ppt/slides/slide2.xml" Id="R1631681e405d44d8" /><Relationship Type="http://schemas.openxmlformats.org/officeDocument/2006/relationships/slide" Target="/ppt/slides/slide3.xml" Id="Rced832181b564849" /><Relationship Type="http://schemas.openxmlformats.org/officeDocument/2006/relationships/slide" Target="/ppt/slides/slide4.xml" Id="R7072b330c118440c" /><Relationship Type="http://schemas.openxmlformats.org/officeDocument/2006/relationships/slide" Target="/ppt/slides/slide5.xml" Id="Rde09c051cc95475a" /><Relationship Type="http://schemas.openxmlformats.org/officeDocument/2006/relationships/slide" Target="/ppt/slides/slide6.xml" Id="R33dafbc91f6a44c7" /><Relationship Type="http://schemas.openxmlformats.org/officeDocument/2006/relationships/slide" Target="/ppt/slides/slide7.xml" Id="Rd6e1817d7078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ab948febc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1158eeb1349cb" /><Relationship Type="http://schemas.openxmlformats.org/officeDocument/2006/relationships/theme" Target="/ppt/slideMasters/theme/theme1.xml" Id="R8ab2f6b01ccc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1158eeb1349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5247db73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1c4f017c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7bb539d0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c8c4f032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20d193ed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5d7f5518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487ba0d7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ESQ CAPITAL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ESQ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ESQ CAPITAL PARTNERS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ESQ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ESQ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ESQ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ESQ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ERIK HAAVI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ESQ CAPITAL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Erik Haavi, Festningsveien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sterikh@online.no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887 558 132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ESQ CAPITAL PARTNERS AS</a:t>
            </a:r>
          </a:p>
        </p:txBody>
      </p:sp>
    </p:spTree>
  </p:cSld>
  <p:clrMapOvr>
    <a:masterClrMapping xmlns:a="http://schemas.openxmlformats.org/drawingml/2006/main"/>
  </p:clrMapOvr>
</p:sld>
</file>