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96a255d41646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b1c0f9f00644dc"/>
  </p:sldMasterIdLst>
  <p:sldIdLst>
    <p:sldId xmlns:r="http://schemas.openxmlformats.org/officeDocument/2006/relationships" id="256" r:id="R2ce0a64923194da9"/>
    <p:sldId xmlns:r="http://schemas.openxmlformats.org/officeDocument/2006/relationships" id="257" r:id="R09e4f8f2d62a4668"/>
    <p:sldId xmlns:r="http://schemas.openxmlformats.org/officeDocument/2006/relationships" id="258" r:id="Rc0c2094f552a472c"/>
    <p:sldId xmlns:r="http://schemas.openxmlformats.org/officeDocument/2006/relationships" id="259" r:id="R740e026e14f94721"/>
    <p:sldId xmlns:r="http://schemas.openxmlformats.org/officeDocument/2006/relationships" id="260" r:id="Rbcf3e69f05a8427c"/>
    <p:sldId xmlns:r="http://schemas.openxmlformats.org/officeDocument/2006/relationships" id="261" r:id="R204a86e7d4de42ae"/>
    <p:sldId xmlns:r="http://schemas.openxmlformats.org/officeDocument/2006/relationships" id="262" r:id="Rf80a90adffae4c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b1c0f9f00644dc" /><Relationship Type="http://schemas.openxmlformats.org/officeDocument/2006/relationships/slide" Target="/ppt/slides/slide1.xml" Id="R2ce0a64923194da9" /><Relationship Type="http://schemas.openxmlformats.org/officeDocument/2006/relationships/slide" Target="/ppt/slides/slide2.xml" Id="R09e4f8f2d62a4668" /><Relationship Type="http://schemas.openxmlformats.org/officeDocument/2006/relationships/slide" Target="/ppt/slides/slide3.xml" Id="Rc0c2094f552a472c" /><Relationship Type="http://schemas.openxmlformats.org/officeDocument/2006/relationships/slide" Target="/ppt/slides/slide4.xml" Id="R740e026e14f94721" /><Relationship Type="http://schemas.openxmlformats.org/officeDocument/2006/relationships/slide" Target="/ppt/slides/slide5.xml" Id="Rbcf3e69f05a8427c" /><Relationship Type="http://schemas.openxmlformats.org/officeDocument/2006/relationships/slide" Target="/ppt/slides/slide6.xml" Id="R204a86e7d4de42ae" /><Relationship Type="http://schemas.openxmlformats.org/officeDocument/2006/relationships/slide" Target="/ppt/slides/slide7.xml" Id="Rf80a90adffae4c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b186f6889649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c5661f8fb4abd" /><Relationship Type="http://schemas.openxmlformats.org/officeDocument/2006/relationships/theme" Target="/ppt/slideMasters/theme/theme1.xml" Id="R29c618dcaeae42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1c5661f8fb4a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059e2202f4e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55570ffa349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ef227301e48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18d307a8746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05cea280e48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000226b3149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2be4ba9ba43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HARDING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HARDING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−1 604 602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3 391 193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37 154 513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38 700 184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REINSLI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Ankers vei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887 580 642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HARDING INVEST AS</a:t>
            </a:r>
          </a:p>
        </p:txBody>
      </p:sp>
    </p:spTree>
  </p:cSld>
  <p:clrMapOvr>
    <a:masterClrMapping xmlns:a="http://schemas.openxmlformats.org/drawingml/2006/main"/>
  </p:clrMapOvr>
</p:sld>
</file>