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6443dca01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0210535a04521"/>
  </p:sldMasterIdLst>
  <p:sldIdLst>
    <p:sldId xmlns:r="http://schemas.openxmlformats.org/officeDocument/2006/relationships" id="256" r:id="R118e2f15727841b8"/>
    <p:sldId xmlns:r="http://schemas.openxmlformats.org/officeDocument/2006/relationships" id="257" r:id="Re86bf5eb9da44f9f"/>
    <p:sldId xmlns:r="http://schemas.openxmlformats.org/officeDocument/2006/relationships" id="258" r:id="Rfb9cb8a413ba4bca"/>
    <p:sldId xmlns:r="http://schemas.openxmlformats.org/officeDocument/2006/relationships" id="259" r:id="R4a91e565789443a1"/>
    <p:sldId xmlns:r="http://schemas.openxmlformats.org/officeDocument/2006/relationships" id="260" r:id="R91f789ddb160423c"/>
    <p:sldId xmlns:r="http://schemas.openxmlformats.org/officeDocument/2006/relationships" id="261" r:id="Rd6be110955a341a5"/>
    <p:sldId xmlns:r="http://schemas.openxmlformats.org/officeDocument/2006/relationships" id="262" r:id="R86b99c53774d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210535a04521" /><Relationship Type="http://schemas.openxmlformats.org/officeDocument/2006/relationships/slide" Target="/ppt/slides/slide1.xml" Id="R118e2f15727841b8" /><Relationship Type="http://schemas.openxmlformats.org/officeDocument/2006/relationships/slide" Target="/ppt/slides/slide2.xml" Id="Re86bf5eb9da44f9f" /><Relationship Type="http://schemas.openxmlformats.org/officeDocument/2006/relationships/slide" Target="/ppt/slides/slide3.xml" Id="Rfb9cb8a413ba4bca" /><Relationship Type="http://schemas.openxmlformats.org/officeDocument/2006/relationships/slide" Target="/ppt/slides/slide4.xml" Id="R4a91e565789443a1" /><Relationship Type="http://schemas.openxmlformats.org/officeDocument/2006/relationships/slide" Target="/ppt/slides/slide5.xml" Id="R91f789ddb160423c" /><Relationship Type="http://schemas.openxmlformats.org/officeDocument/2006/relationships/slide" Target="/ppt/slides/slide6.xml" Id="Rd6be110955a341a5" /><Relationship Type="http://schemas.openxmlformats.org/officeDocument/2006/relationships/slide" Target="/ppt/slides/slide7.xml" Id="R86b99c53774d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aa1a5f343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8b8ca84642a1" /><Relationship Type="http://schemas.openxmlformats.org/officeDocument/2006/relationships/theme" Target="/ppt/slideMasters/theme/theme1.xml" Id="R93301cd939ac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b8b8ca846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9d52f0128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34b8d7da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4bde6247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442135da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b30d11fa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81bbbf79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ecacd9f9d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JAN SIGURD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