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3fe9c119f94b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3a7df7eee04a50"/>
  </p:sldMasterIdLst>
  <p:sldIdLst>
    <p:sldId xmlns:r="http://schemas.openxmlformats.org/officeDocument/2006/relationships" id="256" r:id="Rb075b65e6e2d4273"/>
    <p:sldId xmlns:r="http://schemas.openxmlformats.org/officeDocument/2006/relationships" id="257" r:id="Rf1f7038ca9a847de"/>
    <p:sldId xmlns:r="http://schemas.openxmlformats.org/officeDocument/2006/relationships" id="258" r:id="R784e1321976246e9"/>
    <p:sldId xmlns:r="http://schemas.openxmlformats.org/officeDocument/2006/relationships" id="259" r:id="R2eb7622cbe514744"/>
    <p:sldId xmlns:r="http://schemas.openxmlformats.org/officeDocument/2006/relationships" id="260" r:id="R3c04ef501ef14fe2"/>
    <p:sldId xmlns:r="http://schemas.openxmlformats.org/officeDocument/2006/relationships" id="261" r:id="R6476a3a15daa4862"/>
    <p:sldId xmlns:r="http://schemas.openxmlformats.org/officeDocument/2006/relationships" id="262" r:id="R6920613a51f948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3a7df7eee04a50" /><Relationship Type="http://schemas.openxmlformats.org/officeDocument/2006/relationships/slide" Target="/ppt/slides/slide1.xml" Id="Rb075b65e6e2d4273" /><Relationship Type="http://schemas.openxmlformats.org/officeDocument/2006/relationships/slide" Target="/ppt/slides/slide2.xml" Id="Rf1f7038ca9a847de" /><Relationship Type="http://schemas.openxmlformats.org/officeDocument/2006/relationships/slide" Target="/ppt/slides/slide3.xml" Id="R784e1321976246e9" /><Relationship Type="http://schemas.openxmlformats.org/officeDocument/2006/relationships/slide" Target="/ppt/slides/slide4.xml" Id="R2eb7622cbe514744" /><Relationship Type="http://schemas.openxmlformats.org/officeDocument/2006/relationships/slide" Target="/ppt/slides/slide5.xml" Id="R3c04ef501ef14fe2" /><Relationship Type="http://schemas.openxmlformats.org/officeDocument/2006/relationships/slide" Target="/ppt/slides/slide6.xml" Id="R6476a3a15daa4862" /><Relationship Type="http://schemas.openxmlformats.org/officeDocument/2006/relationships/slide" Target="/ppt/slides/slide7.xml" Id="R6920613a51f948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59f0d03d343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eac8a9d1074dab" /><Relationship Type="http://schemas.openxmlformats.org/officeDocument/2006/relationships/theme" Target="/ppt/slideMasters/theme/theme1.xml" Id="R88386f48787c4e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feac8a9d1074d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0d2844a77c4e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9a8d2f5025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22911900ef45e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27761e542548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39dccf07448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1a321ae5f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7f6b5f9f564fd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SDV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SDV KLIMA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23 395 998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2 742 679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2 229 511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2 927 173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9 238 778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DAHLE HOLDING AS  –  38,0 %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SKJERVEN TRYGVE  –  24,9 %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ALNES HANS PETTER SINDRE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RONNY  –  12,4 %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HILDE K MYKLEBUST  –  12,4 %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Sofiemyrveien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84 51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887 658 072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SDV KLIMA AS</a:t>
            </a:r>
          </a:p>
        </p:txBody>
      </p:sp>
    </p:spTree>
  </p:cSld>
  <p:clrMapOvr>
    <a:masterClrMapping xmlns:a="http://schemas.openxmlformats.org/drawingml/2006/main"/>
  </p:clrMapOvr>
</p:sld>
</file>