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69675caa39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f277b272e489d"/>
  </p:sldMasterIdLst>
  <p:sldIdLst>
    <p:sldId xmlns:r="http://schemas.openxmlformats.org/officeDocument/2006/relationships" id="256" r:id="R32cfdbb14e3e46a1"/>
    <p:sldId xmlns:r="http://schemas.openxmlformats.org/officeDocument/2006/relationships" id="257" r:id="R631d977d4e8a4bf5"/>
    <p:sldId xmlns:r="http://schemas.openxmlformats.org/officeDocument/2006/relationships" id="258" r:id="R596d8817d4134203"/>
    <p:sldId xmlns:r="http://schemas.openxmlformats.org/officeDocument/2006/relationships" id="259" r:id="Rce6321e8c906497c"/>
    <p:sldId xmlns:r="http://schemas.openxmlformats.org/officeDocument/2006/relationships" id="260" r:id="Rb0d24c43d03c4362"/>
    <p:sldId xmlns:r="http://schemas.openxmlformats.org/officeDocument/2006/relationships" id="261" r:id="R317cc2850de047e8"/>
    <p:sldId xmlns:r="http://schemas.openxmlformats.org/officeDocument/2006/relationships" id="262" r:id="R8d07d3d94a41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f277b272e489d" /><Relationship Type="http://schemas.openxmlformats.org/officeDocument/2006/relationships/slide" Target="/ppt/slides/slide1.xml" Id="R32cfdbb14e3e46a1" /><Relationship Type="http://schemas.openxmlformats.org/officeDocument/2006/relationships/slide" Target="/ppt/slides/slide2.xml" Id="R631d977d4e8a4bf5" /><Relationship Type="http://schemas.openxmlformats.org/officeDocument/2006/relationships/slide" Target="/ppt/slides/slide3.xml" Id="R596d8817d4134203" /><Relationship Type="http://schemas.openxmlformats.org/officeDocument/2006/relationships/slide" Target="/ppt/slides/slide4.xml" Id="Rce6321e8c906497c" /><Relationship Type="http://schemas.openxmlformats.org/officeDocument/2006/relationships/slide" Target="/ppt/slides/slide5.xml" Id="Rb0d24c43d03c4362" /><Relationship Type="http://schemas.openxmlformats.org/officeDocument/2006/relationships/slide" Target="/ppt/slides/slide6.xml" Id="R317cc2850de047e8" /><Relationship Type="http://schemas.openxmlformats.org/officeDocument/2006/relationships/slide" Target="/ppt/slides/slide7.xml" Id="R8d07d3d94a41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9c2ae44bd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dde50534b4991" /><Relationship Type="http://schemas.openxmlformats.org/officeDocument/2006/relationships/theme" Target="/ppt/slideMasters/theme/theme1.xml" Id="R2068c458c0384b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dde50534b49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5165438d5045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875b9a2d64b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f2d999d1f4a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43ba802f0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cc8e46547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6d4896426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7aa58af1e48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TIL Å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TIL Å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17 809 454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2 792 141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1 590 874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22 616 795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HEIDI MATHISEN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ØSTENGEN AINA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83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887 726 612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TIL Å REGNSKAP AS</a:t>
            </a:r>
          </a:p>
        </p:txBody>
      </p:sp>
    </p:spTree>
  </p:cSld>
  <p:clrMapOvr>
    <a:masterClrMapping xmlns:a="http://schemas.openxmlformats.org/drawingml/2006/main"/>
  </p:clrMapOvr>
</p:sld>
</file>