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e7b68c089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70b3b4be24c96"/>
  </p:sldMasterIdLst>
  <p:sldIdLst>
    <p:sldId xmlns:r="http://schemas.openxmlformats.org/officeDocument/2006/relationships" id="256" r:id="R6cc9523befb24e4c"/>
    <p:sldId xmlns:r="http://schemas.openxmlformats.org/officeDocument/2006/relationships" id="257" r:id="R90caba366fe3454d"/>
    <p:sldId xmlns:r="http://schemas.openxmlformats.org/officeDocument/2006/relationships" id="258" r:id="R6b341c377d904632"/>
    <p:sldId xmlns:r="http://schemas.openxmlformats.org/officeDocument/2006/relationships" id="259" r:id="R04f205af02a64c2c"/>
    <p:sldId xmlns:r="http://schemas.openxmlformats.org/officeDocument/2006/relationships" id="260" r:id="R1eb1627128734c48"/>
    <p:sldId xmlns:r="http://schemas.openxmlformats.org/officeDocument/2006/relationships" id="261" r:id="R5768affe673c4adb"/>
    <p:sldId xmlns:r="http://schemas.openxmlformats.org/officeDocument/2006/relationships" id="262" r:id="R3f0212ab835e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70b3b4be24c96" /><Relationship Type="http://schemas.openxmlformats.org/officeDocument/2006/relationships/slide" Target="/ppt/slides/slide1.xml" Id="R6cc9523befb24e4c" /><Relationship Type="http://schemas.openxmlformats.org/officeDocument/2006/relationships/slide" Target="/ppt/slides/slide2.xml" Id="R90caba366fe3454d" /><Relationship Type="http://schemas.openxmlformats.org/officeDocument/2006/relationships/slide" Target="/ppt/slides/slide3.xml" Id="R6b341c377d904632" /><Relationship Type="http://schemas.openxmlformats.org/officeDocument/2006/relationships/slide" Target="/ppt/slides/slide4.xml" Id="R04f205af02a64c2c" /><Relationship Type="http://schemas.openxmlformats.org/officeDocument/2006/relationships/slide" Target="/ppt/slides/slide5.xml" Id="R1eb1627128734c48" /><Relationship Type="http://schemas.openxmlformats.org/officeDocument/2006/relationships/slide" Target="/ppt/slides/slide6.xml" Id="R5768affe673c4adb" /><Relationship Type="http://schemas.openxmlformats.org/officeDocument/2006/relationships/slide" Target="/ppt/slides/slide7.xml" Id="R3f0212ab835e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2c4410cc6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90588291443d" /><Relationship Type="http://schemas.openxmlformats.org/officeDocument/2006/relationships/theme" Target="/ppt/slideMasters/theme/theme1.xml" Id="R4317ce76eb57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a90588291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0422e07ae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fc8ddf54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8f0fc064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58abb0c4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715a510fd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320bff7a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aced5504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58 176 402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60 162 542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RAGNHILD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887 744 742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