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708e8c3ce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c24ea4f164af1"/>
  </p:sldMasterIdLst>
  <p:sldIdLst>
    <p:sldId xmlns:r="http://schemas.openxmlformats.org/officeDocument/2006/relationships" id="256" r:id="R2295ed2914cf464e"/>
    <p:sldId xmlns:r="http://schemas.openxmlformats.org/officeDocument/2006/relationships" id="257" r:id="R9ac98795de644128"/>
    <p:sldId xmlns:r="http://schemas.openxmlformats.org/officeDocument/2006/relationships" id="258" r:id="Redf59ef59feb4a86"/>
    <p:sldId xmlns:r="http://schemas.openxmlformats.org/officeDocument/2006/relationships" id="259" r:id="Rbcd6e0cc75b34604"/>
    <p:sldId xmlns:r="http://schemas.openxmlformats.org/officeDocument/2006/relationships" id="260" r:id="R320f86cf312544ca"/>
    <p:sldId xmlns:r="http://schemas.openxmlformats.org/officeDocument/2006/relationships" id="261" r:id="R0e6e31adfd574333"/>
    <p:sldId xmlns:r="http://schemas.openxmlformats.org/officeDocument/2006/relationships" id="262" r:id="R98af3a704a25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c24ea4f164af1" /><Relationship Type="http://schemas.openxmlformats.org/officeDocument/2006/relationships/slide" Target="/ppt/slides/slide1.xml" Id="R2295ed2914cf464e" /><Relationship Type="http://schemas.openxmlformats.org/officeDocument/2006/relationships/slide" Target="/ppt/slides/slide2.xml" Id="R9ac98795de644128" /><Relationship Type="http://schemas.openxmlformats.org/officeDocument/2006/relationships/slide" Target="/ppt/slides/slide3.xml" Id="Redf59ef59feb4a86" /><Relationship Type="http://schemas.openxmlformats.org/officeDocument/2006/relationships/slide" Target="/ppt/slides/slide4.xml" Id="Rbcd6e0cc75b34604" /><Relationship Type="http://schemas.openxmlformats.org/officeDocument/2006/relationships/slide" Target="/ppt/slides/slide5.xml" Id="R320f86cf312544ca" /><Relationship Type="http://schemas.openxmlformats.org/officeDocument/2006/relationships/slide" Target="/ppt/slides/slide6.xml" Id="R0e6e31adfd574333" /><Relationship Type="http://schemas.openxmlformats.org/officeDocument/2006/relationships/slide" Target="/ppt/slides/slide7.xml" Id="R98af3a704a25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8955ceb8f44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67368c0274563" /><Relationship Type="http://schemas.openxmlformats.org/officeDocument/2006/relationships/theme" Target="/ppt/slideMasters/theme/theme1.xml" Id="R82c2345d0a41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67368c027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62f9f16c7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2275139b6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79801b2484c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f3c3de7a5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2d5f157b6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35cbc6028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528561f24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SKÅRBERG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SKÅRBERG MASKIN AS ble etablert [år] og holder til i Atrå.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31 866 815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−1 608 211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8 870 704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16 227 489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SKÅRBERG KARL HALVOR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SKÅRBERG MIMMI-KRISTIN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SKÅRBERG ODD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SKÅRBERG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Atråvegen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3656 Atrå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post@skarbergmaskin.no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887 932 042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SKÅRBERG MASKIN AS</a:t>
            </a:r>
          </a:p>
        </p:txBody>
      </p:sp>
    </p:spTree>
  </p:cSld>
  <p:clrMapOvr>
    <a:masterClrMapping xmlns:a="http://schemas.openxmlformats.org/drawingml/2006/main"/>
  </p:clrMapOvr>
</p:sld>
</file>