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586cae12a948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2f9e43b270447e"/>
  </p:sldMasterIdLst>
  <p:sldIdLst>
    <p:sldId xmlns:r="http://schemas.openxmlformats.org/officeDocument/2006/relationships" id="256" r:id="Rca70fb0a19fb4e19"/>
    <p:sldId xmlns:r="http://schemas.openxmlformats.org/officeDocument/2006/relationships" id="257" r:id="R118ae9426ab64c23"/>
    <p:sldId xmlns:r="http://schemas.openxmlformats.org/officeDocument/2006/relationships" id="258" r:id="R59a5ea8031394e46"/>
    <p:sldId xmlns:r="http://schemas.openxmlformats.org/officeDocument/2006/relationships" id="259" r:id="Rb8310986c8ca4cfe"/>
    <p:sldId xmlns:r="http://schemas.openxmlformats.org/officeDocument/2006/relationships" id="260" r:id="R301350be31a34fe8"/>
    <p:sldId xmlns:r="http://schemas.openxmlformats.org/officeDocument/2006/relationships" id="261" r:id="R981b7fd7aa404b27"/>
    <p:sldId xmlns:r="http://schemas.openxmlformats.org/officeDocument/2006/relationships" id="262" r:id="R7e1eaae775b6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f9e43b270447e" /><Relationship Type="http://schemas.openxmlformats.org/officeDocument/2006/relationships/slide" Target="/ppt/slides/slide1.xml" Id="Rca70fb0a19fb4e19" /><Relationship Type="http://schemas.openxmlformats.org/officeDocument/2006/relationships/slide" Target="/ppt/slides/slide2.xml" Id="R118ae9426ab64c23" /><Relationship Type="http://schemas.openxmlformats.org/officeDocument/2006/relationships/slide" Target="/ppt/slides/slide3.xml" Id="R59a5ea8031394e46" /><Relationship Type="http://schemas.openxmlformats.org/officeDocument/2006/relationships/slide" Target="/ppt/slides/slide4.xml" Id="Rb8310986c8ca4cfe" /><Relationship Type="http://schemas.openxmlformats.org/officeDocument/2006/relationships/slide" Target="/ppt/slides/slide5.xml" Id="R301350be31a34fe8" /><Relationship Type="http://schemas.openxmlformats.org/officeDocument/2006/relationships/slide" Target="/ppt/slides/slide6.xml" Id="R981b7fd7aa404b27" /><Relationship Type="http://schemas.openxmlformats.org/officeDocument/2006/relationships/slide" Target="/ppt/slides/slide7.xml" Id="R7e1eaae775b6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d4fbd92f540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21c77571f41bf" /><Relationship Type="http://schemas.openxmlformats.org/officeDocument/2006/relationships/theme" Target="/ppt/slideMasters/theme/theme1.xml" Id="R3d333c559e0f40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321c77571f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4c75a7d2d4b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957c102a7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da14b1bee49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ca27ea566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10afb2ede47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6cad7c1f34e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fda651114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7 384 192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6 826 124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2 788 560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52 494 320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155 431 755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WALSØE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Lauritssøns vei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888 014 942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EIENDOM AS</a:t>
            </a:r>
          </a:p>
        </p:txBody>
      </p:sp>
    </p:spTree>
  </p:cSld>
  <p:clrMapOvr>
    <a:masterClrMapping xmlns:a="http://schemas.openxmlformats.org/drawingml/2006/main"/>
  </p:clrMapOvr>
</p:sld>
</file>