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598b78ce0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d9dbaf8cb4bc6"/>
  </p:sldMasterIdLst>
  <p:sldIdLst>
    <p:sldId xmlns:r="http://schemas.openxmlformats.org/officeDocument/2006/relationships" id="256" r:id="R784a90d043b74259"/>
    <p:sldId xmlns:r="http://schemas.openxmlformats.org/officeDocument/2006/relationships" id="257" r:id="Rfe3300b1d7104455"/>
    <p:sldId xmlns:r="http://schemas.openxmlformats.org/officeDocument/2006/relationships" id="258" r:id="R1c85658efd24447c"/>
    <p:sldId xmlns:r="http://schemas.openxmlformats.org/officeDocument/2006/relationships" id="259" r:id="R0bb32ca929574f16"/>
    <p:sldId xmlns:r="http://schemas.openxmlformats.org/officeDocument/2006/relationships" id="260" r:id="R52075292f1054bc9"/>
    <p:sldId xmlns:r="http://schemas.openxmlformats.org/officeDocument/2006/relationships" id="261" r:id="R99ede7af50834463"/>
    <p:sldId xmlns:r="http://schemas.openxmlformats.org/officeDocument/2006/relationships" id="262" r:id="R8b4e2a9281b3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d9dbaf8cb4bc6" /><Relationship Type="http://schemas.openxmlformats.org/officeDocument/2006/relationships/slide" Target="/ppt/slides/slide1.xml" Id="R784a90d043b74259" /><Relationship Type="http://schemas.openxmlformats.org/officeDocument/2006/relationships/slide" Target="/ppt/slides/slide2.xml" Id="Rfe3300b1d7104455" /><Relationship Type="http://schemas.openxmlformats.org/officeDocument/2006/relationships/slide" Target="/ppt/slides/slide3.xml" Id="R1c85658efd24447c" /><Relationship Type="http://schemas.openxmlformats.org/officeDocument/2006/relationships/slide" Target="/ppt/slides/slide4.xml" Id="R0bb32ca929574f16" /><Relationship Type="http://schemas.openxmlformats.org/officeDocument/2006/relationships/slide" Target="/ppt/slides/slide5.xml" Id="R52075292f1054bc9" /><Relationship Type="http://schemas.openxmlformats.org/officeDocument/2006/relationships/slide" Target="/ppt/slides/slide6.xml" Id="R99ede7af50834463" /><Relationship Type="http://schemas.openxmlformats.org/officeDocument/2006/relationships/slide" Target="/ppt/slides/slide7.xml" Id="R8b4e2a9281b3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0563c944c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7412e251846b9" /><Relationship Type="http://schemas.openxmlformats.org/officeDocument/2006/relationships/theme" Target="/ppt/slideMasters/theme/theme1.xml" Id="R04282dc71ffb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7412e2518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5be7672a4a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b5e007582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756bfd14a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a22b21bc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a3d3c940a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71ae3c071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67097fd6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66 933 380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83 734 170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SYVERSEN MADS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888 016 732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