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8aa25b8184a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04fd9363ed4333"/>
  </p:sldMasterIdLst>
  <p:sldIdLst>
    <p:sldId xmlns:r="http://schemas.openxmlformats.org/officeDocument/2006/relationships" id="256" r:id="R3903478ce48c4025"/>
    <p:sldId xmlns:r="http://schemas.openxmlformats.org/officeDocument/2006/relationships" id="257" r:id="Rc718541e15734248"/>
    <p:sldId xmlns:r="http://schemas.openxmlformats.org/officeDocument/2006/relationships" id="258" r:id="R7d50a9d060234228"/>
    <p:sldId xmlns:r="http://schemas.openxmlformats.org/officeDocument/2006/relationships" id="259" r:id="R7ede9728685b4e80"/>
    <p:sldId xmlns:r="http://schemas.openxmlformats.org/officeDocument/2006/relationships" id="260" r:id="R7adce7243c8b4366"/>
    <p:sldId xmlns:r="http://schemas.openxmlformats.org/officeDocument/2006/relationships" id="261" r:id="R0e19b1d4bbb247f8"/>
    <p:sldId xmlns:r="http://schemas.openxmlformats.org/officeDocument/2006/relationships" id="262" r:id="Rcd3be32288ae4b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4fd9363ed4333" /><Relationship Type="http://schemas.openxmlformats.org/officeDocument/2006/relationships/slide" Target="/ppt/slides/slide1.xml" Id="R3903478ce48c4025" /><Relationship Type="http://schemas.openxmlformats.org/officeDocument/2006/relationships/slide" Target="/ppt/slides/slide2.xml" Id="Rc718541e15734248" /><Relationship Type="http://schemas.openxmlformats.org/officeDocument/2006/relationships/slide" Target="/ppt/slides/slide3.xml" Id="R7d50a9d060234228" /><Relationship Type="http://schemas.openxmlformats.org/officeDocument/2006/relationships/slide" Target="/ppt/slides/slide4.xml" Id="R7ede9728685b4e80" /><Relationship Type="http://schemas.openxmlformats.org/officeDocument/2006/relationships/slide" Target="/ppt/slides/slide5.xml" Id="R7adce7243c8b4366" /><Relationship Type="http://schemas.openxmlformats.org/officeDocument/2006/relationships/slide" Target="/ppt/slides/slide6.xml" Id="R0e19b1d4bbb247f8" /><Relationship Type="http://schemas.openxmlformats.org/officeDocument/2006/relationships/slide" Target="/ppt/slides/slide7.xml" Id="Rcd3be32288ae4b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976634565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1c74eb7e4fd1" /><Relationship Type="http://schemas.openxmlformats.org/officeDocument/2006/relationships/theme" Target="/ppt/slideMasters/theme/theme1.xml" Id="Rc87ad51c0efa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21c74eb7e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c2356429542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609bb01cc40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0ceb5e16a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7fe171924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b63e272144e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7a88055d0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24fe45eaa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7 589 496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7 720 092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 KARL JAKOB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KRISTIN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TORILL HAUGERUD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888 023 852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HOLDING AS</a:t>
            </a:r>
          </a:p>
        </p:txBody>
      </p:sp>
    </p:spTree>
  </p:cSld>
  <p:clrMapOvr>
    <a:masterClrMapping xmlns:a="http://schemas.openxmlformats.org/drawingml/2006/main"/>
  </p:clrMapOvr>
</p:sld>
</file>