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b8bf9e35b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19e75ecc74b7b"/>
  </p:sldMasterIdLst>
  <p:sldIdLst>
    <p:sldId xmlns:r="http://schemas.openxmlformats.org/officeDocument/2006/relationships" id="256" r:id="R6e388865efe14fd6"/>
    <p:sldId xmlns:r="http://schemas.openxmlformats.org/officeDocument/2006/relationships" id="257" r:id="Rffca3672a6c442a2"/>
    <p:sldId xmlns:r="http://schemas.openxmlformats.org/officeDocument/2006/relationships" id="258" r:id="R94b83ed5c4be415f"/>
    <p:sldId xmlns:r="http://schemas.openxmlformats.org/officeDocument/2006/relationships" id="259" r:id="Ra3745b6430c64175"/>
    <p:sldId xmlns:r="http://schemas.openxmlformats.org/officeDocument/2006/relationships" id="260" r:id="Ra87e79ac5b6f45f8"/>
    <p:sldId xmlns:r="http://schemas.openxmlformats.org/officeDocument/2006/relationships" id="261" r:id="R344447c7327641da"/>
    <p:sldId xmlns:r="http://schemas.openxmlformats.org/officeDocument/2006/relationships" id="262" r:id="Ree7b9784a171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19e75ecc74b7b" /><Relationship Type="http://schemas.openxmlformats.org/officeDocument/2006/relationships/slide" Target="/ppt/slides/slide1.xml" Id="R6e388865efe14fd6" /><Relationship Type="http://schemas.openxmlformats.org/officeDocument/2006/relationships/slide" Target="/ppt/slides/slide2.xml" Id="Rffca3672a6c442a2" /><Relationship Type="http://schemas.openxmlformats.org/officeDocument/2006/relationships/slide" Target="/ppt/slides/slide3.xml" Id="R94b83ed5c4be415f" /><Relationship Type="http://schemas.openxmlformats.org/officeDocument/2006/relationships/slide" Target="/ppt/slides/slide4.xml" Id="Ra3745b6430c64175" /><Relationship Type="http://schemas.openxmlformats.org/officeDocument/2006/relationships/slide" Target="/ppt/slides/slide5.xml" Id="Ra87e79ac5b6f45f8" /><Relationship Type="http://schemas.openxmlformats.org/officeDocument/2006/relationships/slide" Target="/ppt/slides/slide6.xml" Id="R344447c7327641da" /><Relationship Type="http://schemas.openxmlformats.org/officeDocument/2006/relationships/slide" Target="/ppt/slides/slide7.xml" Id="Ree7b9784a171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67997d515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727c562847d5" /><Relationship Type="http://schemas.openxmlformats.org/officeDocument/2006/relationships/theme" Target="/ppt/slideMasters/theme/theme1.xml" Id="Rddfc03b5e7c4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4727c5628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e613ba11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3be01641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9679d5c0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f4bcd076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0275234c2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267f4828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7b828420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LAVVO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LAVVO ØSTLANDET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7 596 914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HEIBERG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NIKOLAISEN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HEIBERG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JAN-KÅRE HEIBERG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VILDÅSEN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Vardalsvegen 469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25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888 138 072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LAVVO ØSTLANDET AS</a:t>
            </a:r>
          </a:p>
        </p:txBody>
      </p:sp>
    </p:spTree>
  </p:cSld>
  <p:clrMapOvr>
    <a:masterClrMapping xmlns:a="http://schemas.openxmlformats.org/drawingml/2006/main"/>
  </p:clrMapOvr>
</p:sld>
</file>