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08a66b8fe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d88b079884f17"/>
  </p:sldMasterIdLst>
  <p:sldIdLst>
    <p:sldId xmlns:r="http://schemas.openxmlformats.org/officeDocument/2006/relationships" id="256" r:id="Ra0447c61b45f42fa"/>
    <p:sldId xmlns:r="http://schemas.openxmlformats.org/officeDocument/2006/relationships" id="257" r:id="Re41049f8d86347d1"/>
    <p:sldId xmlns:r="http://schemas.openxmlformats.org/officeDocument/2006/relationships" id="258" r:id="R911c410baf184a88"/>
    <p:sldId xmlns:r="http://schemas.openxmlformats.org/officeDocument/2006/relationships" id="259" r:id="Rd2196761b27d4f93"/>
    <p:sldId xmlns:r="http://schemas.openxmlformats.org/officeDocument/2006/relationships" id="260" r:id="R60f7b037d30b4b93"/>
    <p:sldId xmlns:r="http://schemas.openxmlformats.org/officeDocument/2006/relationships" id="261" r:id="R3cc787d4d99c4be1"/>
    <p:sldId xmlns:r="http://schemas.openxmlformats.org/officeDocument/2006/relationships" id="262" r:id="R6125e87808b4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d88b079884f17" /><Relationship Type="http://schemas.openxmlformats.org/officeDocument/2006/relationships/slide" Target="/ppt/slides/slide1.xml" Id="Ra0447c61b45f42fa" /><Relationship Type="http://schemas.openxmlformats.org/officeDocument/2006/relationships/slide" Target="/ppt/slides/slide2.xml" Id="Re41049f8d86347d1" /><Relationship Type="http://schemas.openxmlformats.org/officeDocument/2006/relationships/slide" Target="/ppt/slides/slide3.xml" Id="R911c410baf184a88" /><Relationship Type="http://schemas.openxmlformats.org/officeDocument/2006/relationships/slide" Target="/ppt/slides/slide4.xml" Id="Rd2196761b27d4f93" /><Relationship Type="http://schemas.openxmlformats.org/officeDocument/2006/relationships/slide" Target="/ppt/slides/slide5.xml" Id="R60f7b037d30b4b93" /><Relationship Type="http://schemas.openxmlformats.org/officeDocument/2006/relationships/slide" Target="/ppt/slides/slide6.xml" Id="R3cc787d4d99c4be1" /><Relationship Type="http://schemas.openxmlformats.org/officeDocument/2006/relationships/slide" Target="/ppt/slides/slide7.xml" Id="R6125e87808b4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3bbe7dd0d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3c85aeca43f9" /><Relationship Type="http://schemas.openxmlformats.org/officeDocument/2006/relationships/theme" Target="/ppt/slideMasters/theme/theme1.xml" Id="R6af59168ece3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a3c85aeca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18eb5156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85ec7afaf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d0a59624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daba3ad44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6a0b33f9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ba73e4d0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6de27752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TEAMBYGG OPPDAL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TEAMBYGG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TEAMBYGG OPPDAL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TEAMBYGG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TEAMBYGG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TEAMBYGG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225 354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1 731 681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TEAMBYGG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ENGDAL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TEAMBYGG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Industrivegen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888 139 192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TEAMBYGG OPPDAL AS</a:t>
            </a:r>
          </a:p>
        </p:txBody>
      </p:sp>
    </p:spTree>
  </p:cSld>
  <p:clrMapOvr>
    <a:masterClrMapping xmlns:a="http://schemas.openxmlformats.org/drawingml/2006/main"/>
  </p:clrMapOvr>
</p:sld>
</file>