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6349e66c8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8324cafc14d9b"/>
  </p:sldMasterIdLst>
  <p:sldIdLst>
    <p:sldId xmlns:r="http://schemas.openxmlformats.org/officeDocument/2006/relationships" id="256" r:id="Ra013eb07fca24d88"/>
    <p:sldId xmlns:r="http://schemas.openxmlformats.org/officeDocument/2006/relationships" id="257" r:id="Rde03694bd6154e6f"/>
    <p:sldId xmlns:r="http://schemas.openxmlformats.org/officeDocument/2006/relationships" id="258" r:id="Rf41f901be1c14054"/>
    <p:sldId xmlns:r="http://schemas.openxmlformats.org/officeDocument/2006/relationships" id="259" r:id="R02656a470d8442b0"/>
    <p:sldId xmlns:r="http://schemas.openxmlformats.org/officeDocument/2006/relationships" id="260" r:id="R63218d09a82a4358"/>
    <p:sldId xmlns:r="http://schemas.openxmlformats.org/officeDocument/2006/relationships" id="261" r:id="R73206491549e4b67"/>
    <p:sldId xmlns:r="http://schemas.openxmlformats.org/officeDocument/2006/relationships" id="262" r:id="R28e9f70eb4fe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8324cafc14d9b" /><Relationship Type="http://schemas.openxmlformats.org/officeDocument/2006/relationships/slide" Target="/ppt/slides/slide1.xml" Id="Ra013eb07fca24d88" /><Relationship Type="http://schemas.openxmlformats.org/officeDocument/2006/relationships/slide" Target="/ppt/slides/slide2.xml" Id="Rde03694bd6154e6f" /><Relationship Type="http://schemas.openxmlformats.org/officeDocument/2006/relationships/slide" Target="/ppt/slides/slide3.xml" Id="Rf41f901be1c14054" /><Relationship Type="http://schemas.openxmlformats.org/officeDocument/2006/relationships/slide" Target="/ppt/slides/slide4.xml" Id="R02656a470d8442b0" /><Relationship Type="http://schemas.openxmlformats.org/officeDocument/2006/relationships/slide" Target="/ppt/slides/slide5.xml" Id="R63218d09a82a4358" /><Relationship Type="http://schemas.openxmlformats.org/officeDocument/2006/relationships/slide" Target="/ppt/slides/slide6.xml" Id="R73206491549e4b67" /><Relationship Type="http://schemas.openxmlformats.org/officeDocument/2006/relationships/slide" Target="/ppt/slides/slide7.xml" Id="R28e9f70eb4fe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1827d639e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ddeafdfe4c05" /><Relationship Type="http://schemas.openxmlformats.org/officeDocument/2006/relationships/theme" Target="/ppt/slideMasters/theme/theme1.xml" Id="R136d3cdbbbb1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3ddeafdfe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a644c4ac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39780b88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2d10a174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c083275b3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c96762599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6c6c9bca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3f0978b4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TRANSPORT OG TERMINAL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154 483 779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BJARNE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ROY VEGARD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HÅVARD LUNDSENG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