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862c352b1d42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ebc6c3542744d8"/>
  </p:sldMasterIdLst>
  <p:sldIdLst>
    <p:sldId xmlns:r="http://schemas.openxmlformats.org/officeDocument/2006/relationships" id="256" r:id="Rbf6c0588ec794433"/>
    <p:sldId xmlns:r="http://schemas.openxmlformats.org/officeDocument/2006/relationships" id="257" r:id="R037a0a2643314b24"/>
    <p:sldId xmlns:r="http://schemas.openxmlformats.org/officeDocument/2006/relationships" id="258" r:id="R604ffe7ffab241eb"/>
    <p:sldId xmlns:r="http://schemas.openxmlformats.org/officeDocument/2006/relationships" id="259" r:id="Ra74f5ca79c8c4bc1"/>
    <p:sldId xmlns:r="http://schemas.openxmlformats.org/officeDocument/2006/relationships" id="260" r:id="Rfd6ef2223d1344ac"/>
    <p:sldId xmlns:r="http://schemas.openxmlformats.org/officeDocument/2006/relationships" id="261" r:id="R3cfabb5785314ece"/>
    <p:sldId xmlns:r="http://schemas.openxmlformats.org/officeDocument/2006/relationships" id="262" r:id="Rd820dd0b51534f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bc6c3542744d8" /><Relationship Type="http://schemas.openxmlformats.org/officeDocument/2006/relationships/slide" Target="/ppt/slides/slide1.xml" Id="Rbf6c0588ec794433" /><Relationship Type="http://schemas.openxmlformats.org/officeDocument/2006/relationships/slide" Target="/ppt/slides/slide2.xml" Id="R037a0a2643314b24" /><Relationship Type="http://schemas.openxmlformats.org/officeDocument/2006/relationships/slide" Target="/ppt/slides/slide3.xml" Id="R604ffe7ffab241eb" /><Relationship Type="http://schemas.openxmlformats.org/officeDocument/2006/relationships/slide" Target="/ppt/slides/slide4.xml" Id="Ra74f5ca79c8c4bc1" /><Relationship Type="http://schemas.openxmlformats.org/officeDocument/2006/relationships/slide" Target="/ppt/slides/slide5.xml" Id="Rfd6ef2223d1344ac" /><Relationship Type="http://schemas.openxmlformats.org/officeDocument/2006/relationships/slide" Target="/ppt/slides/slide6.xml" Id="R3cfabb5785314ece" /><Relationship Type="http://schemas.openxmlformats.org/officeDocument/2006/relationships/slide" Target="/ppt/slides/slide7.xml" Id="Rd820dd0b51534f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b84dcc5e1e4c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1f82ea4914088" /><Relationship Type="http://schemas.openxmlformats.org/officeDocument/2006/relationships/theme" Target="/ppt/slideMasters/theme/theme1.xml" Id="R16fd3d990c814a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41f82ea49140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8a0fdc3cc41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c80b4e40846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534d0402a49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6e9f4107445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6a03b327a41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48a4d56784a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7b878750040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WALAKER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WALAKER HOTELL AS ble etablert [år] og holder til i Solvorn.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26 428 201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−566 751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12 005 117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60 814 837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WALAKER OLE-HENRIK NITTER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Solvornvegen 324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6879 Solvorn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68 20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888 241 752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