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0efeb7292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891d43f584093"/>
  </p:sldMasterIdLst>
  <p:sldIdLst>
    <p:sldId xmlns:r="http://schemas.openxmlformats.org/officeDocument/2006/relationships" id="256" r:id="R0ebac3d514cc4927"/>
    <p:sldId xmlns:r="http://schemas.openxmlformats.org/officeDocument/2006/relationships" id="257" r:id="R9e07a68b02d94f6b"/>
    <p:sldId xmlns:r="http://schemas.openxmlformats.org/officeDocument/2006/relationships" id="258" r:id="R2c130d81d9cb4f0d"/>
    <p:sldId xmlns:r="http://schemas.openxmlformats.org/officeDocument/2006/relationships" id="259" r:id="Rab750a6eab2b4095"/>
    <p:sldId xmlns:r="http://schemas.openxmlformats.org/officeDocument/2006/relationships" id="260" r:id="Rdd7aa9d6200b4420"/>
    <p:sldId xmlns:r="http://schemas.openxmlformats.org/officeDocument/2006/relationships" id="261" r:id="R498434d525734100"/>
    <p:sldId xmlns:r="http://schemas.openxmlformats.org/officeDocument/2006/relationships" id="262" r:id="Rd783eff31ca9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891d43f584093" /><Relationship Type="http://schemas.openxmlformats.org/officeDocument/2006/relationships/slide" Target="/ppt/slides/slide1.xml" Id="R0ebac3d514cc4927" /><Relationship Type="http://schemas.openxmlformats.org/officeDocument/2006/relationships/slide" Target="/ppt/slides/slide2.xml" Id="R9e07a68b02d94f6b" /><Relationship Type="http://schemas.openxmlformats.org/officeDocument/2006/relationships/slide" Target="/ppt/slides/slide3.xml" Id="R2c130d81d9cb4f0d" /><Relationship Type="http://schemas.openxmlformats.org/officeDocument/2006/relationships/slide" Target="/ppt/slides/slide4.xml" Id="Rab750a6eab2b4095" /><Relationship Type="http://schemas.openxmlformats.org/officeDocument/2006/relationships/slide" Target="/ppt/slides/slide5.xml" Id="Rdd7aa9d6200b4420" /><Relationship Type="http://schemas.openxmlformats.org/officeDocument/2006/relationships/slide" Target="/ppt/slides/slide6.xml" Id="R498434d525734100" /><Relationship Type="http://schemas.openxmlformats.org/officeDocument/2006/relationships/slide" Target="/ppt/slides/slide7.xml" Id="Rd783eff31ca9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892579b6f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4df8160b4cd4" /><Relationship Type="http://schemas.openxmlformats.org/officeDocument/2006/relationships/theme" Target="/ppt/slideMasters/theme/theme1.xml" Id="R50c7f5caa246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f4df8160b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86a18542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e012c1b2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c7041dc30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60172f9fc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5162c2a9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e1b8ab77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5d5301ef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GRUVA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144 100 600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151 839 438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MARTINSEN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VILMART AS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48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888 368 272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