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e8c38df76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43cde0ef44d30"/>
  </p:sldMasterIdLst>
  <p:sldIdLst>
    <p:sldId xmlns:r="http://schemas.openxmlformats.org/officeDocument/2006/relationships" id="256" r:id="R745e579e97174b02"/>
    <p:sldId xmlns:r="http://schemas.openxmlformats.org/officeDocument/2006/relationships" id="257" r:id="R68467f7dcbe04e07"/>
    <p:sldId xmlns:r="http://schemas.openxmlformats.org/officeDocument/2006/relationships" id="258" r:id="Rfa3e5628af2646a9"/>
    <p:sldId xmlns:r="http://schemas.openxmlformats.org/officeDocument/2006/relationships" id="259" r:id="R095e5ae7e2eb42a5"/>
    <p:sldId xmlns:r="http://schemas.openxmlformats.org/officeDocument/2006/relationships" id="260" r:id="R435f5942e55b4f86"/>
    <p:sldId xmlns:r="http://schemas.openxmlformats.org/officeDocument/2006/relationships" id="261" r:id="Rb33562a9138f4d3e"/>
    <p:sldId xmlns:r="http://schemas.openxmlformats.org/officeDocument/2006/relationships" id="262" r:id="R148e46011b0d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43cde0ef44d30" /><Relationship Type="http://schemas.openxmlformats.org/officeDocument/2006/relationships/slide" Target="/ppt/slides/slide1.xml" Id="R745e579e97174b02" /><Relationship Type="http://schemas.openxmlformats.org/officeDocument/2006/relationships/slide" Target="/ppt/slides/slide2.xml" Id="R68467f7dcbe04e07" /><Relationship Type="http://schemas.openxmlformats.org/officeDocument/2006/relationships/slide" Target="/ppt/slides/slide3.xml" Id="Rfa3e5628af2646a9" /><Relationship Type="http://schemas.openxmlformats.org/officeDocument/2006/relationships/slide" Target="/ppt/slides/slide4.xml" Id="R095e5ae7e2eb42a5" /><Relationship Type="http://schemas.openxmlformats.org/officeDocument/2006/relationships/slide" Target="/ppt/slides/slide5.xml" Id="R435f5942e55b4f86" /><Relationship Type="http://schemas.openxmlformats.org/officeDocument/2006/relationships/slide" Target="/ppt/slides/slide6.xml" Id="Rb33562a9138f4d3e" /><Relationship Type="http://schemas.openxmlformats.org/officeDocument/2006/relationships/slide" Target="/ppt/slides/slide7.xml" Id="R148e46011b0d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75b774c53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8e2110f14636" /><Relationship Type="http://schemas.openxmlformats.org/officeDocument/2006/relationships/theme" Target="/ppt/slideMasters/theme/theme1.xml" Id="Rb533192bbebc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c8e2110f1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e7f961939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f1bd53083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5924dd8c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399866861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7ed23874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68ef45df2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72055e28a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 MARTINSEN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MARTINSEN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59 173 604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516 489 124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519 516 591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888 428 402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