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dc1abb560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11808903140f3"/>
  </p:sldMasterIdLst>
  <p:sldIdLst>
    <p:sldId xmlns:r="http://schemas.openxmlformats.org/officeDocument/2006/relationships" id="256" r:id="Ra4a841bbdba04e20"/>
    <p:sldId xmlns:r="http://schemas.openxmlformats.org/officeDocument/2006/relationships" id="257" r:id="R3085185058f94bd6"/>
    <p:sldId xmlns:r="http://schemas.openxmlformats.org/officeDocument/2006/relationships" id="258" r:id="R6867db9983b44ecf"/>
    <p:sldId xmlns:r="http://schemas.openxmlformats.org/officeDocument/2006/relationships" id="259" r:id="R2e4807a000ea4b77"/>
    <p:sldId xmlns:r="http://schemas.openxmlformats.org/officeDocument/2006/relationships" id="260" r:id="Rd4907ff9e9654618"/>
    <p:sldId xmlns:r="http://schemas.openxmlformats.org/officeDocument/2006/relationships" id="261" r:id="R8fa9de906f0d4d56"/>
    <p:sldId xmlns:r="http://schemas.openxmlformats.org/officeDocument/2006/relationships" id="262" r:id="Rfef32009b82a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11808903140f3" /><Relationship Type="http://schemas.openxmlformats.org/officeDocument/2006/relationships/slide" Target="/ppt/slides/slide1.xml" Id="Ra4a841bbdba04e20" /><Relationship Type="http://schemas.openxmlformats.org/officeDocument/2006/relationships/slide" Target="/ppt/slides/slide2.xml" Id="R3085185058f94bd6" /><Relationship Type="http://schemas.openxmlformats.org/officeDocument/2006/relationships/slide" Target="/ppt/slides/slide3.xml" Id="R6867db9983b44ecf" /><Relationship Type="http://schemas.openxmlformats.org/officeDocument/2006/relationships/slide" Target="/ppt/slides/slide4.xml" Id="R2e4807a000ea4b77" /><Relationship Type="http://schemas.openxmlformats.org/officeDocument/2006/relationships/slide" Target="/ppt/slides/slide5.xml" Id="Rd4907ff9e9654618" /><Relationship Type="http://schemas.openxmlformats.org/officeDocument/2006/relationships/slide" Target="/ppt/slides/slide6.xml" Id="R8fa9de906f0d4d56" /><Relationship Type="http://schemas.openxmlformats.org/officeDocument/2006/relationships/slide" Target="/ppt/slides/slide7.xml" Id="Rfef32009b82a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27b712268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286316094b38" /><Relationship Type="http://schemas.openxmlformats.org/officeDocument/2006/relationships/theme" Target="/ppt/slideMasters/theme/theme1.xml" Id="R57220024a9f2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328631609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685def7f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13581437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9bd1f0d00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a29a07c7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3a542a6e0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263ebf4e1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de73dc052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HINNSTEIN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HINNSTEIN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104 284 839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8 868 937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30 954 220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OLAV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STANJO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A.M.ERIKSEN HOLDING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GØRAN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AUSTGARD SIRI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GUSTAVSEN KJELL EGIL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firmapost@hinnstein.no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www.hinnstein.no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888 458 182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HINNSTEIN AS</a:t>
            </a:r>
          </a:p>
        </p:txBody>
      </p:sp>
    </p:spTree>
  </p:cSld>
  <p:clrMapOvr>
    <a:masterClrMapping xmlns:a="http://schemas.openxmlformats.org/drawingml/2006/main"/>
  </p:clrMapOvr>
</p:sld>
</file>