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5e7742cba4a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181ddb76974a6b"/>
  </p:sldMasterIdLst>
  <p:sldIdLst>
    <p:sldId xmlns:r="http://schemas.openxmlformats.org/officeDocument/2006/relationships" id="256" r:id="Rc8dd437ed2684cf0"/>
    <p:sldId xmlns:r="http://schemas.openxmlformats.org/officeDocument/2006/relationships" id="257" r:id="R9984907cbc7a4cf6"/>
    <p:sldId xmlns:r="http://schemas.openxmlformats.org/officeDocument/2006/relationships" id="258" r:id="R8ac049825b194cbc"/>
    <p:sldId xmlns:r="http://schemas.openxmlformats.org/officeDocument/2006/relationships" id="259" r:id="R5267e7932443469f"/>
    <p:sldId xmlns:r="http://schemas.openxmlformats.org/officeDocument/2006/relationships" id="260" r:id="Rf4d8285eaccd4f06"/>
    <p:sldId xmlns:r="http://schemas.openxmlformats.org/officeDocument/2006/relationships" id="261" r:id="R683a2d15d8f4413b"/>
    <p:sldId xmlns:r="http://schemas.openxmlformats.org/officeDocument/2006/relationships" id="262" r:id="R2af8724deda7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81ddb76974a6b" /><Relationship Type="http://schemas.openxmlformats.org/officeDocument/2006/relationships/slide" Target="/ppt/slides/slide1.xml" Id="Rc8dd437ed2684cf0" /><Relationship Type="http://schemas.openxmlformats.org/officeDocument/2006/relationships/slide" Target="/ppt/slides/slide2.xml" Id="R9984907cbc7a4cf6" /><Relationship Type="http://schemas.openxmlformats.org/officeDocument/2006/relationships/slide" Target="/ppt/slides/slide3.xml" Id="R8ac049825b194cbc" /><Relationship Type="http://schemas.openxmlformats.org/officeDocument/2006/relationships/slide" Target="/ppt/slides/slide4.xml" Id="R5267e7932443469f" /><Relationship Type="http://schemas.openxmlformats.org/officeDocument/2006/relationships/slide" Target="/ppt/slides/slide5.xml" Id="Rf4d8285eaccd4f06" /><Relationship Type="http://schemas.openxmlformats.org/officeDocument/2006/relationships/slide" Target="/ppt/slides/slide6.xml" Id="R683a2d15d8f4413b" /><Relationship Type="http://schemas.openxmlformats.org/officeDocument/2006/relationships/slide" Target="/ppt/slides/slide7.xml" Id="R2af8724deda7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aeccbe395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4bfa052854aba" /><Relationship Type="http://schemas.openxmlformats.org/officeDocument/2006/relationships/theme" Target="/ppt/slideMasters/theme/theme1.xml" Id="R4efd9bb082b8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4bfa05285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3f494a24248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1c94545a5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e38f49a1c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d6aab1e9949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205471ca143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1c68802d644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e5baa24a7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RØRLEGGERKOMPANIET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RØRLEGGERKOMPANIET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6 940 163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−164 624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−241 703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1 830 085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JAN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Underhaugsveien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petter@rorleggerkompaniet.no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888 460 942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RØRLEGGERKOMPANIET AS</a:t>
            </a:r>
          </a:p>
        </p:txBody>
      </p:sp>
    </p:spTree>
  </p:cSld>
  <p:clrMapOvr>
    <a:masterClrMapping xmlns:a="http://schemas.openxmlformats.org/drawingml/2006/main"/>
  </p:clrMapOvr>
</p:sld>
</file>