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596160cef46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fb14c0a8db42d3"/>
  </p:sldMasterIdLst>
  <p:sldIdLst>
    <p:sldId xmlns:r="http://schemas.openxmlformats.org/officeDocument/2006/relationships" id="256" r:id="R6473080c5854422e"/>
    <p:sldId xmlns:r="http://schemas.openxmlformats.org/officeDocument/2006/relationships" id="257" r:id="R4411105eafef4c6a"/>
    <p:sldId xmlns:r="http://schemas.openxmlformats.org/officeDocument/2006/relationships" id="258" r:id="Re1f4aa407688444d"/>
    <p:sldId xmlns:r="http://schemas.openxmlformats.org/officeDocument/2006/relationships" id="259" r:id="Rfdea02077dda4709"/>
    <p:sldId xmlns:r="http://schemas.openxmlformats.org/officeDocument/2006/relationships" id="260" r:id="Rb6b14cb84d7d4111"/>
    <p:sldId xmlns:r="http://schemas.openxmlformats.org/officeDocument/2006/relationships" id="261" r:id="R5860407ebe854a6e"/>
    <p:sldId xmlns:r="http://schemas.openxmlformats.org/officeDocument/2006/relationships" id="262" r:id="Rce593d7373db4b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b14c0a8db42d3" /><Relationship Type="http://schemas.openxmlformats.org/officeDocument/2006/relationships/slide" Target="/ppt/slides/slide1.xml" Id="R6473080c5854422e" /><Relationship Type="http://schemas.openxmlformats.org/officeDocument/2006/relationships/slide" Target="/ppt/slides/slide2.xml" Id="R4411105eafef4c6a" /><Relationship Type="http://schemas.openxmlformats.org/officeDocument/2006/relationships/slide" Target="/ppt/slides/slide3.xml" Id="Re1f4aa407688444d" /><Relationship Type="http://schemas.openxmlformats.org/officeDocument/2006/relationships/slide" Target="/ppt/slides/slide4.xml" Id="Rfdea02077dda4709" /><Relationship Type="http://schemas.openxmlformats.org/officeDocument/2006/relationships/slide" Target="/ppt/slides/slide5.xml" Id="Rb6b14cb84d7d4111" /><Relationship Type="http://schemas.openxmlformats.org/officeDocument/2006/relationships/slide" Target="/ppt/slides/slide6.xml" Id="R5860407ebe854a6e" /><Relationship Type="http://schemas.openxmlformats.org/officeDocument/2006/relationships/slide" Target="/ppt/slides/slide7.xml" Id="Rce593d7373db4b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c4600cac5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0ac937f0d4870" /><Relationship Type="http://schemas.openxmlformats.org/officeDocument/2006/relationships/theme" Target="/ppt/slideMasters/theme/theme1.xml" Id="R3cd8bda7b476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a0ac937f0d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274d21917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47a64261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06fa854c5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2493f8e02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24d3ecb8040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323167e4a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709a6a2fe46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16 058 895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173 424 198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211 366 080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888 491 392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 AS</a:t>
            </a:r>
          </a:p>
        </p:txBody>
      </p:sp>
    </p:spTree>
  </p:cSld>
  <p:clrMapOvr>
    <a:masterClrMapping xmlns:a="http://schemas.openxmlformats.org/drawingml/2006/main"/>
  </p:clrMapOvr>
</p:sld>
</file>