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05a060224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9d890ba7640d2"/>
  </p:sldMasterIdLst>
  <p:sldIdLst>
    <p:sldId xmlns:r="http://schemas.openxmlformats.org/officeDocument/2006/relationships" id="256" r:id="Reed2f66afc9a4734"/>
    <p:sldId xmlns:r="http://schemas.openxmlformats.org/officeDocument/2006/relationships" id="257" r:id="Rd7f5b4f6bad646b2"/>
    <p:sldId xmlns:r="http://schemas.openxmlformats.org/officeDocument/2006/relationships" id="258" r:id="R1d5c096684304494"/>
    <p:sldId xmlns:r="http://schemas.openxmlformats.org/officeDocument/2006/relationships" id="259" r:id="R4caba7d7608b44d0"/>
    <p:sldId xmlns:r="http://schemas.openxmlformats.org/officeDocument/2006/relationships" id="260" r:id="R0daa6797a4944eeb"/>
    <p:sldId xmlns:r="http://schemas.openxmlformats.org/officeDocument/2006/relationships" id="261" r:id="Rdb5abed1e0ff4947"/>
    <p:sldId xmlns:r="http://schemas.openxmlformats.org/officeDocument/2006/relationships" id="262" r:id="R70036b367752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9d890ba7640d2" /><Relationship Type="http://schemas.openxmlformats.org/officeDocument/2006/relationships/slide" Target="/ppt/slides/slide1.xml" Id="Reed2f66afc9a4734" /><Relationship Type="http://schemas.openxmlformats.org/officeDocument/2006/relationships/slide" Target="/ppt/slides/slide2.xml" Id="Rd7f5b4f6bad646b2" /><Relationship Type="http://schemas.openxmlformats.org/officeDocument/2006/relationships/slide" Target="/ppt/slides/slide3.xml" Id="R1d5c096684304494" /><Relationship Type="http://schemas.openxmlformats.org/officeDocument/2006/relationships/slide" Target="/ppt/slides/slide4.xml" Id="R4caba7d7608b44d0" /><Relationship Type="http://schemas.openxmlformats.org/officeDocument/2006/relationships/slide" Target="/ppt/slides/slide5.xml" Id="R0daa6797a4944eeb" /><Relationship Type="http://schemas.openxmlformats.org/officeDocument/2006/relationships/slide" Target="/ppt/slides/slide6.xml" Id="Rdb5abed1e0ff4947" /><Relationship Type="http://schemas.openxmlformats.org/officeDocument/2006/relationships/slide" Target="/ppt/slides/slide7.xml" Id="R70036b367752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9d57320ea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467720484830" /><Relationship Type="http://schemas.openxmlformats.org/officeDocument/2006/relationships/theme" Target="/ppt/slideMasters/theme/theme1.xml" Id="R0db30cdfec72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246772048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88b51041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b870b08b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17443ee4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b921bc59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2a06491d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146177d5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265163eaf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PEVI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28 538 001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PÅL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pal@takstogbyggkontroll.no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888 556 362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PEVI AS</a:t>
            </a:r>
          </a:p>
        </p:txBody>
      </p:sp>
    </p:spTree>
  </p:cSld>
  <p:clrMapOvr>
    <a:masterClrMapping xmlns:a="http://schemas.openxmlformats.org/drawingml/2006/main"/>
  </p:clrMapOvr>
</p:sld>
</file>