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5c389791064a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141bd9bc294e04"/>
  </p:sldMasterIdLst>
  <p:sldIdLst>
    <p:sldId xmlns:r="http://schemas.openxmlformats.org/officeDocument/2006/relationships" id="256" r:id="R86b93e11686044c1"/>
    <p:sldId xmlns:r="http://schemas.openxmlformats.org/officeDocument/2006/relationships" id="257" r:id="Rc96478c627ad472c"/>
    <p:sldId xmlns:r="http://schemas.openxmlformats.org/officeDocument/2006/relationships" id="258" r:id="R2afd8540c33047c1"/>
    <p:sldId xmlns:r="http://schemas.openxmlformats.org/officeDocument/2006/relationships" id="259" r:id="R72b9ec5880da4329"/>
    <p:sldId xmlns:r="http://schemas.openxmlformats.org/officeDocument/2006/relationships" id="260" r:id="R72750ce280be4238"/>
    <p:sldId xmlns:r="http://schemas.openxmlformats.org/officeDocument/2006/relationships" id="261" r:id="R17765166c062433f"/>
    <p:sldId xmlns:r="http://schemas.openxmlformats.org/officeDocument/2006/relationships" id="262" r:id="R1394c8bc815148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141bd9bc294e04" /><Relationship Type="http://schemas.openxmlformats.org/officeDocument/2006/relationships/slide" Target="/ppt/slides/slide1.xml" Id="R86b93e11686044c1" /><Relationship Type="http://schemas.openxmlformats.org/officeDocument/2006/relationships/slide" Target="/ppt/slides/slide2.xml" Id="Rc96478c627ad472c" /><Relationship Type="http://schemas.openxmlformats.org/officeDocument/2006/relationships/slide" Target="/ppt/slides/slide3.xml" Id="R2afd8540c33047c1" /><Relationship Type="http://schemas.openxmlformats.org/officeDocument/2006/relationships/slide" Target="/ppt/slides/slide4.xml" Id="R72b9ec5880da4329" /><Relationship Type="http://schemas.openxmlformats.org/officeDocument/2006/relationships/slide" Target="/ppt/slides/slide5.xml" Id="R72750ce280be4238" /><Relationship Type="http://schemas.openxmlformats.org/officeDocument/2006/relationships/slide" Target="/ppt/slides/slide6.xml" Id="R17765166c062433f" /><Relationship Type="http://schemas.openxmlformats.org/officeDocument/2006/relationships/slide" Target="/ppt/slides/slide7.xml" Id="R1394c8bc815148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20181fea3147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0f146795340c9" /><Relationship Type="http://schemas.openxmlformats.org/officeDocument/2006/relationships/theme" Target="/ppt/slideMasters/theme/theme1.xml" Id="R7ede1e15f56f45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b0f146795340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b2d87be074d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8164992bda43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91da3823947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a1196a04e41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53c0f9e7846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a9d6a39a74e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1c66deed842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SCARPO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SCARPO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SCARPO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SCARPO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SCARPO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SCARPO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4 339 859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42 593 616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46 702 019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SCARPO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KIRKENG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SCARPO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Grensen 12 AS, Grensen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888 623 132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SCARPO AS</a:t>
            </a:r>
          </a:p>
        </p:txBody>
      </p:sp>
    </p:spTree>
  </p:cSld>
  <p:clrMapOvr>
    <a:masterClrMapping xmlns:a="http://schemas.openxmlformats.org/drawingml/2006/main"/>
  </p:clrMapOvr>
</p:sld>
</file>