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0f5baf65c04c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64f0dbeff24ff3"/>
  </p:sldMasterIdLst>
  <p:sldIdLst>
    <p:sldId xmlns:r="http://schemas.openxmlformats.org/officeDocument/2006/relationships" id="256" r:id="Rf1f938a9c1484dcd"/>
    <p:sldId xmlns:r="http://schemas.openxmlformats.org/officeDocument/2006/relationships" id="257" r:id="Rd041fa9ccf9240b4"/>
    <p:sldId xmlns:r="http://schemas.openxmlformats.org/officeDocument/2006/relationships" id="258" r:id="Rf21da291f4054f73"/>
    <p:sldId xmlns:r="http://schemas.openxmlformats.org/officeDocument/2006/relationships" id="259" r:id="R95b9123b31344914"/>
    <p:sldId xmlns:r="http://schemas.openxmlformats.org/officeDocument/2006/relationships" id="260" r:id="R579cfd920acb4e61"/>
    <p:sldId xmlns:r="http://schemas.openxmlformats.org/officeDocument/2006/relationships" id="261" r:id="Rc8457eecb5d84775"/>
    <p:sldId xmlns:r="http://schemas.openxmlformats.org/officeDocument/2006/relationships" id="262" r:id="Rac5f015b278049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4f0dbeff24ff3" /><Relationship Type="http://schemas.openxmlformats.org/officeDocument/2006/relationships/slide" Target="/ppt/slides/slide1.xml" Id="Rf1f938a9c1484dcd" /><Relationship Type="http://schemas.openxmlformats.org/officeDocument/2006/relationships/slide" Target="/ppt/slides/slide2.xml" Id="Rd041fa9ccf9240b4" /><Relationship Type="http://schemas.openxmlformats.org/officeDocument/2006/relationships/slide" Target="/ppt/slides/slide3.xml" Id="Rf21da291f4054f73" /><Relationship Type="http://schemas.openxmlformats.org/officeDocument/2006/relationships/slide" Target="/ppt/slides/slide4.xml" Id="R95b9123b31344914" /><Relationship Type="http://schemas.openxmlformats.org/officeDocument/2006/relationships/slide" Target="/ppt/slides/slide5.xml" Id="R579cfd920acb4e61" /><Relationship Type="http://schemas.openxmlformats.org/officeDocument/2006/relationships/slide" Target="/ppt/slides/slide6.xml" Id="Rc8457eecb5d84775" /><Relationship Type="http://schemas.openxmlformats.org/officeDocument/2006/relationships/slide" Target="/ppt/slides/slide7.xml" Id="Rac5f015b278049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52558692d40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0d2ace451423f" /><Relationship Type="http://schemas.openxmlformats.org/officeDocument/2006/relationships/theme" Target="/ppt/slideMasters/theme/theme1.xml" Id="R08989e447f5240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d0d2ace45142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ef1c28cec4e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39078e4d745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b291367714a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16db9814f46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a2e9f790148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d2dbe5dd34f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b659660f34d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RENTERISIKO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RENTERISIKO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RENTERISIKO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RENTERISIKO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RENTERISIKO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RENTERISIKO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−789 839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42 780 727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56 998 979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RENTERISIKO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THEODOR BANGSTAD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RENTERISIKO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Gimlevegen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7605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08 63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888 644 202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RENTERISIKO AS</a:t>
            </a:r>
          </a:p>
        </p:txBody>
      </p:sp>
    </p:spTree>
  </p:cSld>
  <p:clrMapOvr>
    <a:masterClrMapping xmlns:a="http://schemas.openxmlformats.org/drawingml/2006/main"/>
  </p:clrMapOvr>
</p:sld>
</file>