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51922a9df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ea89108fd4e0a"/>
  </p:sldMasterIdLst>
  <p:sldIdLst>
    <p:sldId xmlns:r="http://schemas.openxmlformats.org/officeDocument/2006/relationships" id="256" r:id="Rd0debfade9cf4730"/>
    <p:sldId xmlns:r="http://schemas.openxmlformats.org/officeDocument/2006/relationships" id="257" r:id="Re60087e782cf4bd2"/>
    <p:sldId xmlns:r="http://schemas.openxmlformats.org/officeDocument/2006/relationships" id="258" r:id="R970d2a4de053482f"/>
    <p:sldId xmlns:r="http://schemas.openxmlformats.org/officeDocument/2006/relationships" id="259" r:id="Rfb96dd1cb37a4348"/>
    <p:sldId xmlns:r="http://schemas.openxmlformats.org/officeDocument/2006/relationships" id="260" r:id="R1bd56238ebb84548"/>
    <p:sldId xmlns:r="http://schemas.openxmlformats.org/officeDocument/2006/relationships" id="261" r:id="R2cb888d38dfa4fb8"/>
    <p:sldId xmlns:r="http://schemas.openxmlformats.org/officeDocument/2006/relationships" id="262" r:id="Rbe0ae6b87f30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ea89108fd4e0a" /><Relationship Type="http://schemas.openxmlformats.org/officeDocument/2006/relationships/slide" Target="/ppt/slides/slide1.xml" Id="Rd0debfade9cf4730" /><Relationship Type="http://schemas.openxmlformats.org/officeDocument/2006/relationships/slide" Target="/ppt/slides/slide2.xml" Id="Re60087e782cf4bd2" /><Relationship Type="http://schemas.openxmlformats.org/officeDocument/2006/relationships/slide" Target="/ppt/slides/slide3.xml" Id="R970d2a4de053482f" /><Relationship Type="http://schemas.openxmlformats.org/officeDocument/2006/relationships/slide" Target="/ppt/slides/slide4.xml" Id="Rfb96dd1cb37a4348" /><Relationship Type="http://schemas.openxmlformats.org/officeDocument/2006/relationships/slide" Target="/ppt/slides/slide5.xml" Id="R1bd56238ebb84548" /><Relationship Type="http://schemas.openxmlformats.org/officeDocument/2006/relationships/slide" Target="/ppt/slides/slide6.xml" Id="R2cb888d38dfa4fb8" /><Relationship Type="http://schemas.openxmlformats.org/officeDocument/2006/relationships/slide" Target="/ppt/slides/slide7.xml" Id="Rbe0ae6b87f30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7b56d12d2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3de0eeee443f" /><Relationship Type="http://schemas.openxmlformats.org/officeDocument/2006/relationships/theme" Target="/ppt/slideMasters/theme/theme1.xml" Id="Rd92c55027fc4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73de0eeee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eaa695ed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2da760cf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d876e9094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26bcba7ad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1cbbf3f6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a7636fae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da0446c8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VINGTOR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VINGTOR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31 476 612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36 673 941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Hertervigs gate 5, 6. etg.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per.aage.hauge@cator.no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888 663 622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VINGTOR INVEST AS</a:t>
            </a:r>
          </a:p>
        </p:txBody>
      </p:sp>
    </p:spTree>
  </p:cSld>
  <p:clrMapOvr>
    <a:masterClrMapping xmlns:a="http://schemas.openxmlformats.org/drawingml/2006/main"/>
  </p:clrMapOvr>
</p:sld>
</file>