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36c9a99194a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5067aa8d884b0d"/>
  </p:sldMasterIdLst>
  <p:sldIdLst>
    <p:sldId xmlns:r="http://schemas.openxmlformats.org/officeDocument/2006/relationships" id="256" r:id="R02996b548c43463f"/>
    <p:sldId xmlns:r="http://schemas.openxmlformats.org/officeDocument/2006/relationships" id="257" r:id="Ra4b7d24cf36c4887"/>
    <p:sldId xmlns:r="http://schemas.openxmlformats.org/officeDocument/2006/relationships" id="258" r:id="Rc8631ad62e26490b"/>
    <p:sldId xmlns:r="http://schemas.openxmlformats.org/officeDocument/2006/relationships" id="259" r:id="R722464f716f34513"/>
    <p:sldId xmlns:r="http://schemas.openxmlformats.org/officeDocument/2006/relationships" id="260" r:id="Ra023b809d3644135"/>
    <p:sldId xmlns:r="http://schemas.openxmlformats.org/officeDocument/2006/relationships" id="261" r:id="R5a628809ca1f4023"/>
    <p:sldId xmlns:r="http://schemas.openxmlformats.org/officeDocument/2006/relationships" id="262" r:id="Re6ecf1be9018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067aa8d884b0d" /><Relationship Type="http://schemas.openxmlformats.org/officeDocument/2006/relationships/slide" Target="/ppt/slides/slide1.xml" Id="R02996b548c43463f" /><Relationship Type="http://schemas.openxmlformats.org/officeDocument/2006/relationships/slide" Target="/ppt/slides/slide2.xml" Id="Ra4b7d24cf36c4887" /><Relationship Type="http://schemas.openxmlformats.org/officeDocument/2006/relationships/slide" Target="/ppt/slides/slide3.xml" Id="Rc8631ad62e26490b" /><Relationship Type="http://schemas.openxmlformats.org/officeDocument/2006/relationships/slide" Target="/ppt/slides/slide4.xml" Id="R722464f716f34513" /><Relationship Type="http://schemas.openxmlformats.org/officeDocument/2006/relationships/slide" Target="/ppt/slides/slide5.xml" Id="Ra023b809d3644135" /><Relationship Type="http://schemas.openxmlformats.org/officeDocument/2006/relationships/slide" Target="/ppt/slides/slide6.xml" Id="R5a628809ca1f4023" /><Relationship Type="http://schemas.openxmlformats.org/officeDocument/2006/relationships/slide" Target="/ppt/slides/slide7.xml" Id="Re6ecf1be9018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cb9e9b0c8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f359fd9c3448d" /><Relationship Type="http://schemas.openxmlformats.org/officeDocument/2006/relationships/theme" Target="/ppt/slideMasters/theme/theme1.xml" Id="R5d35465dda44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f359fd9c3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7fd58fd3d43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76865588946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60d0e1415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b713b7a474b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e48190adf44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d85135ee9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045828afd4a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LBT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33 101 971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34 789 738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LARS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Frydenbergvegen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93 79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888 671 722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