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bfda62822042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fef276fe14da4"/>
  </p:sldMasterIdLst>
  <p:sldIdLst>
    <p:sldId xmlns:r="http://schemas.openxmlformats.org/officeDocument/2006/relationships" id="256" r:id="R79d0956eb7b5467b"/>
    <p:sldId xmlns:r="http://schemas.openxmlformats.org/officeDocument/2006/relationships" id="257" r:id="R5b2a4fc0afcd41ce"/>
    <p:sldId xmlns:r="http://schemas.openxmlformats.org/officeDocument/2006/relationships" id="258" r:id="Re00b630d671b47c5"/>
    <p:sldId xmlns:r="http://schemas.openxmlformats.org/officeDocument/2006/relationships" id="259" r:id="R21a170a567d04ba9"/>
    <p:sldId xmlns:r="http://schemas.openxmlformats.org/officeDocument/2006/relationships" id="260" r:id="R9bee26d9be924788"/>
    <p:sldId xmlns:r="http://schemas.openxmlformats.org/officeDocument/2006/relationships" id="261" r:id="Re2069c82e7244851"/>
    <p:sldId xmlns:r="http://schemas.openxmlformats.org/officeDocument/2006/relationships" id="262" r:id="Rbad5c134f156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fef276fe14da4" /><Relationship Type="http://schemas.openxmlformats.org/officeDocument/2006/relationships/slide" Target="/ppt/slides/slide1.xml" Id="R79d0956eb7b5467b" /><Relationship Type="http://schemas.openxmlformats.org/officeDocument/2006/relationships/slide" Target="/ppt/slides/slide2.xml" Id="R5b2a4fc0afcd41ce" /><Relationship Type="http://schemas.openxmlformats.org/officeDocument/2006/relationships/slide" Target="/ppt/slides/slide3.xml" Id="Re00b630d671b47c5" /><Relationship Type="http://schemas.openxmlformats.org/officeDocument/2006/relationships/slide" Target="/ppt/slides/slide4.xml" Id="R21a170a567d04ba9" /><Relationship Type="http://schemas.openxmlformats.org/officeDocument/2006/relationships/slide" Target="/ppt/slides/slide5.xml" Id="R9bee26d9be924788" /><Relationship Type="http://schemas.openxmlformats.org/officeDocument/2006/relationships/slide" Target="/ppt/slides/slide6.xml" Id="Re2069c82e7244851" /><Relationship Type="http://schemas.openxmlformats.org/officeDocument/2006/relationships/slide" Target="/ppt/slides/slide7.xml" Id="Rbad5c134f156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30e20b33b48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7b5c9ca2e4b2c" /><Relationship Type="http://schemas.openxmlformats.org/officeDocument/2006/relationships/theme" Target="/ppt/slideMasters/theme/theme1.xml" Id="R20e42b2d798145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b7b5c9ca2e4b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1d9031761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6960c3fb740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937d9752e43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31c1fb9ce4b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26f056c349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0c9cb2a5748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f57d310ae40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GOAS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−491 617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28 665 263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28 973 445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ANDREASSEN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ØRNULF ANDREASSEN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Avima Regnskap AS, Austliveien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06 17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888 672 192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