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db6f3487b96489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8317a0e0e554462"/>
  </p:sldMasterIdLst>
  <p:sldIdLst>
    <p:sldId xmlns:r="http://schemas.openxmlformats.org/officeDocument/2006/relationships" id="256" r:id="R269a02c68bae4589"/>
    <p:sldId xmlns:r="http://schemas.openxmlformats.org/officeDocument/2006/relationships" id="257" r:id="Rb48be74f1217456c"/>
    <p:sldId xmlns:r="http://schemas.openxmlformats.org/officeDocument/2006/relationships" id="258" r:id="Re2ef7ef3ecc542fc"/>
    <p:sldId xmlns:r="http://schemas.openxmlformats.org/officeDocument/2006/relationships" id="259" r:id="R0c14edc11de94faa"/>
    <p:sldId xmlns:r="http://schemas.openxmlformats.org/officeDocument/2006/relationships" id="260" r:id="R3ec539634db54608"/>
    <p:sldId xmlns:r="http://schemas.openxmlformats.org/officeDocument/2006/relationships" id="261" r:id="R5482882bd00e4ee2"/>
    <p:sldId xmlns:r="http://schemas.openxmlformats.org/officeDocument/2006/relationships" id="262" r:id="R4dbc960799a54f0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317a0e0e554462" /><Relationship Type="http://schemas.openxmlformats.org/officeDocument/2006/relationships/slide" Target="/ppt/slides/slide1.xml" Id="R269a02c68bae4589" /><Relationship Type="http://schemas.openxmlformats.org/officeDocument/2006/relationships/slide" Target="/ppt/slides/slide2.xml" Id="Rb48be74f1217456c" /><Relationship Type="http://schemas.openxmlformats.org/officeDocument/2006/relationships/slide" Target="/ppt/slides/slide3.xml" Id="Re2ef7ef3ecc542fc" /><Relationship Type="http://schemas.openxmlformats.org/officeDocument/2006/relationships/slide" Target="/ppt/slides/slide4.xml" Id="R0c14edc11de94faa" /><Relationship Type="http://schemas.openxmlformats.org/officeDocument/2006/relationships/slide" Target="/ppt/slides/slide5.xml" Id="R3ec539634db54608" /><Relationship Type="http://schemas.openxmlformats.org/officeDocument/2006/relationships/slide" Target="/ppt/slides/slide6.xml" Id="R5482882bd00e4ee2" /><Relationship Type="http://schemas.openxmlformats.org/officeDocument/2006/relationships/slide" Target="/ppt/slides/slide7.xml" Id="R4dbc960799a54f0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83190181e544f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78609d226f4d2a" /><Relationship Type="http://schemas.openxmlformats.org/officeDocument/2006/relationships/theme" Target="/ppt/slideMasters/theme/theme1.xml" Id="Rf79eb729d6a8472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478609d226f4d2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883166436c485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80e6d3876a430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03c15f8616404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2f6ccf3ce14c2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61eceaa2fa485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63a904ebd7432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482eb22781481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BARLUND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BARLUND AS ble etablert [år] og holder til i Dokka.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364 270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184 801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168 907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13 306 325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14 435 331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BARLUND NILS BJØRN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Rute 527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2870 Dokka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888 706 992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BARLUND AS</a:t>
            </a:r>
          </a:p>
        </p:txBody>
      </p:sp>
    </p:spTree>
  </p:cSld>
  <p:clrMapOvr>
    <a:masterClrMapping xmlns:a="http://schemas.openxmlformats.org/drawingml/2006/main"/>
  </p:clrMapOvr>
</p:sld>
</file>