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68b6952c3a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9118b499d483f"/>
  </p:sldMasterIdLst>
  <p:sldIdLst>
    <p:sldId xmlns:r="http://schemas.openxmlformats.org/officeDocument/2006/relationships" id="256" r:id="R47c6c2e3ebf94a6b"/>
    <p:sldId xmlns:r="http://schemas.openxmlformats.org/officeDocument/2006/relationships" id="257" r:id="R5caabe76210749e5"/>
    <p:sldId xmlns:r="http://schemas.openxmlformats.org/officeDocument/2006/relationships" id="258" r:id="R7f918baeffd248df"/>
    <p:sldId xmlns:r="http://schemas.openxmlformats.org/officeDocument/2006/relationships" id="259" r:id="Rdde3c20f736e49b4"/>
    <p:sldId xmlns:r="http://schemas.openxmlformats.org/officeDocument/2006/relationships" id="260" r:id="R3d6b40ce4c21400f"/>
    <p:sldId xmlns:r="http://schemas.openxmlformats.org/officeDocument/2006/relationships" id="261" r:id="R81b8060aea1e403f"/>
    <p:sldId xmlns:r="http://schemas.openxmlformats.org/officeDocument/2006/relationships" id="262" r:id="Re6dcf422244d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9118b499d483f" /><Relationship Type="http://schemas.openxmlformats.org/officeDocument/2006/relationships/slide" Target="/ppt/slides/slide1.xml" Id="R47c6c2e3ebf94a6b" /><Relationship Type="http://schemas.openxmlformats.org/officeDocument/2006/relationships/slide" Target="/ppt/slides/slide2.xml" Id="R5caabe76210749e5" /><Relationship Type="http://schemas.openxmlformats.org/officeDocument/2006/relationships/slide" Target="/ppt/slides/slide3.xml" Id="R7f918baeffd248df" /><Relationship Type="http://schemas.openxmlformats.org/officeDocument/2006/relationships/slide" Target="/ppt/slides/slide4.xml" Id="Rdde3c20f736e49b4" /><Relationship Type="http://schemas.openxmlformats.org/officeDocument/2006/relationships/slide" Target="/ppt/slides/slide5.xml" Id="R3d6b40ce4c21400f" /><Relationship Type="http://schemas.openxmlformats.org/officeDocument/2006/relationships/slide" Target="/ppt/slides/slide6.xml" Id="R81b8060aea1e403f" /><Relationship Type="http://schemas.openxmlformats.org/officeDocument/2006/relationships/slide" Target="/ppt/slides/slide7.xml" Id="Re6dcf422244d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d46668e01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baa11f4cf42f5" /><Relationship Type="http://schemas.openxmlformats.org/officeDocument/2006/relationships/theme" Target="/ppt/slideMasters/theme/theme1.xml" Id="Rf36db507a14546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baa11f4cf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fbc896f154e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1a10521f242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a5ccca86a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ac763fa8a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0c3437d9341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d47dd29ad48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19e85be384d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HAVNEKONTORET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HAVNEKONTORET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53 428 846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2 449 327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18 748 068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cc.havnekontoret@choice.no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HAVNEKONTORET AS</a:t>
            </a:r>
          </a:p>
        </p:txBody>
      </p:sp>
    </p:spTree>
  </p:cSld>
  <p:clrMapOvr>
    <a:masterClrMapping xmlns:a="http://schemas.openxmlformats.org/drawingml/2006/main"/>
  </p:clrMapOvr>
</p:sld>
</file>