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711904d662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d9731c1444afe"/>
  </p:sldMasterIdLst>
  <p:sldIdLst>
    <p:sldId xmlns:r="http://schemas.openxmlformats.org/officeDocument/2006/relationships" id="256" r:id="Rcf503325b03b472f"/>
    <p:sldId xmlns:r="http://schemas.openxmlformats.org/officeDocument/2006/relationships" id="257" r:id="Rb35a49d20fe24e25"/>
    <p:sldId xmlns:r="http://schemas.openxmlformats.org/officeDocument/2006/relationships" id="258" r:id="Rd6578506467b4faa"/>
    <p:sldId xmlns:r="http://schemas.openxmlformats.org/officeDocument/2006/relationships" id="259" r:id="Rcf408c6312ba4f9e"/>
    <p:sldId xmlns:r="http://schemas.openxmlformats.org/officeDocument/2006/relationships" id="260" r:id="Rfb10a3a3b8594105"/>
    <p:sldId xmlns:r="http://schemas.openxmlformats.org/officeDocument/2006/relationships" id="261" r:id="R92df63b6b25a4727"/>
    <p:sldId xmlns:r="http://schemas.openxmlformats.org/officeDocument/2006/relationships" id="262" r:id="R724a5fe28ac9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d9731c1444afe" /><Relationship Type="http://schemas.openxmlformats.org/officeDocument/2006/relationships/slide" Target="/ppt/slides/slide1.xml" Id="Rcf503325b03b472f" /><Relationship Type="http://schemas.openxmlformats.org/officeDocument/2006/relationships/slide" Target="/ppt/slides/slide2.xml" Id="Rb35a49d20fe24e25" /><Relationship Type="http://schemas.openxmlformats.org/officeDocument/2006/relationships/slide" Target="/ppt/slides/slide3.xml" Id="Rd6578506467b4faa" /><Relationship Type="http://schemas.openxmlformats.org/officeDocument/2006/relationships/slide" Target="/ppt/slides/slide4.xml" Id="Rcf408c6312ba4f9e" /><Relationship Type="http://schemas.openxmlformats.org/officeDocument/2006/relationships/slide" Target="/ppt/slides/slide5.xml" Id="Rfb10a3a3b8594105" /><Relationship Type="http://schemas.openxmlformats.org/officeDocument/2006/relationships/slide" Target="/ppt/slides/slide6.xml" Id="R92df63b6b25a4727" /><Relationship Type="http://schemas.openxmlformats.org/officeDocument/2006/relationships/slide" Target="/ppt/slides/slide7.xml" Id="R724a5fe28ac9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688642c93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e943ea39a4db1" /><Relationship Type="http://schemas.openxmlformats.org/officeDocument/2006/relationships/theme" Target="/ppt/slideMasters/theme/theme1.xml" Id="Ra3e2bc6f1bb8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e943ea39a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fbe544cd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9b227afa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410fa278f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e8ef8251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44a709e4d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5f87f571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abd9c29c5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FECADU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FECADU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35 683 348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40 606 220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YEBIO FECADU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YEBIO FECADU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Bredalsveien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888 807 462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FECADU INVEST AS</a:t>
            </a:r>
          </a:p>
        </p:txBody>
      </p:sp>
    </p:spTree>
  </p:cSld>
  <p:clrMapOvr>
    <a:masterClrMapping xmlns:a="http://schemas.openxmlformats.org/drawingml/2006/main"/>
  </p:clrMapOvr>
</p:sld>
</file>