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f19356c54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f856a5a334f33"/>
  </p:sldMasterIdLst>
  <p:sldIdLst>
    <p:sldId xmlns:r="http://schemas.openxmlformats.org/officeDocument/2006/relationships" id="256" r:id="R7eff8e1e4bf34bad"/>
    <p:sldId xmlns:r="http://schemas.openxmlformats.org/officeDocument/2006/relationships" id="257" r:id="R4d038a1efd474264"/>
    <p:sldId xmlns:r="http://schemas.openxmlformats.org/officeDocument/2006/relationships" id="258" r:id="Ra86247c7a6864c7e"/>
    <p:sldId xmlns:r="http://schemas.openxmlformats.org/officeDocument/2006/relationships" id="259" r:id="R2067879c718b4907"/>
    <p:sldId xmlns:r="http://schemas.openxmlformats.org/officeDocument/2006/relationships" id="260" r:id="Rc32344680e324c3d"/>
    <p:sldId xmlns:r="http://schemas.openxmlformats.org/officeDocument/2006/relationships" id="261" r:id="Rf03b3788464347ef"/>
    <p:sldId xmlns:r="http://schemas.openxmlformats.org/officeDocument/2006/relationships" id="262" r:id="R83f1488939c5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f856a5a334f33" /><Relationship Type="http://schemas.openxmlformats.org/officeDocument/2006/relationships/slide" Target="/ppt/slides/slide1.xml" Id="R7eff8e1e4bf34bad" /><Relationship Type="http://schemas.openxmlformats.org/officeDocument/2006/relationships/slide" Target="/ppt/slides/slide2.xml" Id="R4d038a1efd474264" /><Relationship Type="http://schemas.openxmlformats.org/officeDocument/2006/relationships/slide" Target="/ppt/slides/slide3.xml" Id="Ra86247c7a6864c7e" /><Relationship Type="http://schemas.openxmlformats.org/officeDocument/2006/relationships/slide" Target="/ppt/slides/slide4.xml" Id="R2067879c718b4907" /><Relationship Type="http://schemas.openxmlformats.org/officeDocument/2006/relationships/slide" Target="/ppt/slides/slide5.xml" Id="Rc32344680e324c3d" /><Relationship Type="http://schemas.openxmlformats.org/officeDocument/2006/relationships/slide" Target="/ppt/slides/slide6.xml" Id="Rf03b3788464347ef" /><Relationship Type="http://schemas.openxmlformats.org/officeDocument/2006/relationships/slide" Target="/ppt/slides/slide7.xml" Id="R83f1488939c5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7655132f2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fafb4eaa4a7e" /><Relationship Type="http://schemas.openxmlformats.org/officeDocument/2006/relationships/theme" Target="/ppt/slideMasters/theme/theme1.xml" Id="R759961998688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4fafb4eaa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45d28c04d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6b6a9e136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ef95bbbc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9018dc1c4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5a6b19f6f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50fb9eb26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210caee9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FALNES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FALNES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132 237 126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903 659 048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925 370 797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OLAV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KJARTAN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MAGNUS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NORA GYSLAND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888 832 602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